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0"/>
  </p:notesMasterIdLst>
  <p:sldIdLst>
    <p:sldId id="256" r:id="rId5"/>
    <p:sldId id="257" r:id="rId6"/>
    <p:sldId id="384" r:id="rId7"/>
    <p:sldId id="296" r:id="rId8"/>
    <p:sldId id="373" r:id="rId9"/>
    <p:sldId id="258" r:id="rId10"/>
    <p:sldId id="398" r:id="rId11"/>
    <p:sldId id="259" r:id="rId12"/>
    <p:sldId id="366" r:id="rId13"/>
    <p:sldId id="367" r:id="rId14"/>
    <p:sldId id="368" r:id="rId15"/>
    <p:sldId id="369" r:id="rId16"/>
    <p:sldId id="365" r:id="rId17"/>
    <p:sldId id="370" r:id="rId18"/>
    <p:sldId id="260" r:id="rId19"/>
    <p:sldId id="298" r:id="rId20"/>
    <p:sldId id="299" r:id="rId21"/>
    <p:sldId id="300" r:id="rId22"/>
    <p:sldId id="301" r:id="rId23"/>
    <p:sldId id="302" r:id="rId24"/>
    <p:sldId id="303" r:id="rId25"/>
    <p:sldId id="371" r:id="rId26"/>
    <p:sldId id="304" r:id="rId27"/>
    <p:sldId id="305" r:id="rId28"/>
    <p:sldId id="306" r:id="rId29"/>
    <p:sldId id="307" r:id="rId30"/>
    <p:sldId id="308" r:id="rId31"/>
    <p:sldId id="375" r:id="rId32"/>
    <p:sldId id="377" r:id="rId33"/>
    <p:sldId id="309" r:id="rId34"/>
    <p:sldId id="310" r:id="rId35"/>
    <p:sldId id="311" r:id="rId36"/>
    <p:sldId id="312" r:id="rId37"/>
    <p:sldId id="313" r:id="rId38"/>
    <p:sldId id="314" r:id="rId39"/>
    <p:sldId id="315" r:id="rId40"/>
    <p:sldId id="361" r:id="rId41"/>
    <p:sldId id="316" r:id="rId42"/>
    <p:sldId id="317" r:id="rId43"/>
    <p:sldId id="334" r:id="rId44"/>
    <p:sldId id="335" r:id="rId45"/>
    <p:sldId id="336" r:id="rId46"/>
    <p:sldId id="347" r:id="rId47"/>
    <p:sldId id="348" r:id="rId48"/>
    <p:sldId id="349" r:id="rId49"/>
    <p:sldId id="374" r:id="rId50"/>
    <p:sldId id="350" r:id="rId51"/>
    <p:sldId id="354" r:id="rId52"/>
    <p:sldId id="385" r:id="rId53"/>
    <p:sldId id="386" r:id="rId54"/>
    <p:sldId id="355" r:id="rId55"/>
    <p:sldId id="356" r:id="rId56"/>
    <p:sldId id="357" r:id="rId57"/>
    <p:sldId id="358" r:id="rId58"/>
    <p:sldId id="359" r:id="rId59"/>
    <p:sldId id="360" r:id="rId60"/>
    <p:sldId id="362" r:id="rId61"/>
    <p:sldId id="363" r:id="rId62"/>
    <p:sldId id="364" r:id="rId63"/>
    <p:sldId id="378" r:id="rId64"/>
    <p:sldId id="379" r:id="rId65"/>
    <p:sldId id="381" r:id="rId66"/>
    <p:sldId id="383" r:id="rId67"/>
    <p:sldId id="268" r:id="rId68"/>
    <p:sldId id="281"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8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31B8E5-2A93-4261-A5EA-B999151E5D8E}" v="114" dt="2021-10-09T17:34:03.5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83079" autoAdjust="0"/>
  </p:normalViewPr>
  <p:slideViewPr>
    <p:cSldViewPr snapToGrid="0">
      <p:cViewPr varScale="1">
        <p:scale>
          <a:sx n="95" d="100"/>
          <a:sy n="95" d="100"/>
        </p:scale>
        <p:origin x="876" y="72"/>
      </p:cViewPr>
      <p:guideLst/>
    </p:cSldViewPr>
  </p:slideViewPr>
  <p:outlineViewPr>
    <p:cViewPr>
      <p:scale>
        <a:sx n="33" d="100"/>
        <a:sy n="33" d="100"/>
      </p:scale>
      <p:origin x="0" y="-8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Clouse" userId="60190519-0423-46ec-ac65-f82d83ecfd9c" providerId="ADAL" clId="{C731B8E5-2A93-4261-A5EA-B999151E5D8E}"/>
    <pc:docChg chg="undo custSel addSld delSld modSld sldOrd">
      <pc:chgData name="Nathan Clouse" userId="60190519-0423-46ec-ac65-f82d83ecfd9c" providerId="ADAL" clId="{C731B8E5-2A93-4261-A5EA-B999151E5D8E}" dt="2021-10-10T04:31:54.074" v="17264" actId="20577"/>
      <pc:docMkLst>
        <pc:docMk/>
      </pc:docMkLst>
      <pc:sldChg chg="modSp mod">
        <pc:chgData name="Nathan Clouse" userId="60190519-0423-46ec-ac65-f82d83ecfd9c" providerId="ADAL" clId="{C731B8E5-2A93-4261-A5EA-B999151E5D8E}" dt="2021-10-01T22:28:35.065" v="1967" actId="27636"/>
        <pc:sldMkLst>
          <pc:docMk/>
          <pc:sldMk cId="2677310114" sldId="256"/>
        </pc:sldMkLst>
        <pc:spChg chg="mod">
          <ac:chgData name="Nathan Clouse" userId="60190519-0423-46ec-ac65-f82d83ecfd9c" providerId="ADAL" clId="{C731B8E5-2A93-4261-A5EA-B999151E5D8E}" dt="2021-10-01T22:28:35.065" v="1967" actId="27636"/>
          <ac:spMkLst>
            <pc:docMk/>
            <pc:sldMk cId="2677310114" sldId="256"/>
            <ac:spMk id="2" creationId="{3639132D-C6AF-4868-86BB-AFD11D730A41}"/>
          </ac:spMkLst>
        </pc:spChg>
      </pc:sldChg>
      <pc:sldChg chg="modSp mod">
        <pc:chgData name="Nathan Clouse" userId="60190519-0423-46ec-ac65-f82d83ecfd9c" providerId="ADAL" clId="{C731B8E5-2A93-4261-A5EA-B999151E5D8E}" dt="2021-10-10T04:31:54.074" v="17264" actId="20577"/>
        <pc:sldMkLst>
          <pc:docMk/>
          <pc:sldMk cId="2188128926" sldId="257"/>
        </pc:sldMkLst>
        <pc:spChg chg="mod">
          <ac:chgData name="Nathan Clouse" userId="60190519-0423-46ec-ac65-f82d83ecfd9c" providerId="ADAL" clId="{C731B8E5-2A93-4261-A5EA-B999151E5D8E}" dt="2021-08-23T04:06:02.273" v="24" actId="20577"/>
          <ac:spMkLst>
            <pc:docMk/>
            <pc:sldMk cId="2188128926" sldId="257"/>
            <ac:spMk id="2" creationId="{650B4EFC-E0AE-4829-BAEE-3F5584CB55D3}"/>
          </ac:spMkLst>
        </pc:spChg>
        <pc:spChg chg="mod">
          <ac:chgData name="Nathan Clouse" userId="60190519-0423-46ec-ac65-f82d83ecfd9c" providerId="ADAL" clId="{C731B8E5-2A93-4261-A5EA-B999151E5D8E}" dt="2021-10-10T04:31:54.074" v="17264" actId="20577"/>
          <ac:spMkLst>
            <pc:docMk/>
            <pc:sldMk cId="2188128926" sldId="257"/>
            <ac:spMk id="3" creationId="{914A226C-99BE-470E-A094-D1878D7487EA}"/>
          </ac:spMkLst>
        </pc:spChg>
      </pc:sldChg>
      <pc:sldChg chg="addSp delSp modSp mod modNotesTx">
        <pc:chgData name="Nathan Clouse" userId="60190519-0423-46ec-ac65-f82d83ecfd9c" providerId="ADAL" clId="{C731B8E5-2A93-4261-A5EA-B999151E5D8E}" dt="2021-10-09T03:49:06.045" v="17224"/>
        <pc:sldMkLst>
          <pc:docMk/>
          <pc:sldMk cId="1779364837" sldId="258"/>
        </pc:sldMkLst>
        <pc:spChg chg="mod">
          <ac:chgData name="Nathan Clouse" userId="60190519-0423-46ec-ac65-f82d83ecfd9c" providerId="ADAL" clId="{C731B8E5-2A93-4261-A5EA-B999151E5D8E}" dt="2021-09-07T01:07:43.295" v="34" actId="20577"/>
          <ac:spMkLst>
            <pc:docMk/>
            <pc:sldMk cId="1779364837" sldId="258"/>
            <ac:spMk id="2" creationId="{3F2EBB4F-D439-447F-859C-4822BF1A525D}"/>
          </ac:spMkLst>
        </pc:spChg>
        <pc:spChg chg="mod">
          <ac:chgData name="Nathan Clouse" userId="60190519-0423-46ec-ac65-f82d83ecfd9c" providerId="ADAL" clId="{C731B8E5-2A93-4261-A5EA-B999151E5D8E}" dt="2021-10-05T20:55:03.006" v="2923" actId="20577"/>
          <ac:spMkLst>
            <pc:docMk/>
            <pc:sldMk cId="1779364837" sldId="258"/>
            <ac:spMk id="3" creationId="{1F0B3AC4-F231-45DD-A420-F921D8FEBEFA}"/>
          </ac:spMkLst>
        </pc:spChg>
        <pc:spChg chg="del">
          <ac:chgData name="Nathan Clouse" userId="60190519-0423-46ec-ac65-f82d83ecfd9c" providerId="ADAL" clId="{C731B8E5-2A93-4261-A5EA-B999151E5D8E}" dt="2021-10-09T03:49:06.045" v="17224"/>
          <ac:spMkLst>
            <pc:docMk/>
            <pc:sldMk cId="1779364837" sldId="258"/>
            <ac:spMk id="4" creationId="{1C54D952-CE04-4E99-A10D-4361142AE310}"/>
          </ac:spMkLst>
        </pc:spChg>
        <pc:picChg chg="add mod">
          <ac:chgData name="Nathan Clouse" userId="60190519-0423-46ec-ac65-f82d83ecfd9c" providerId="ADAL" clId="{C731B8E5-2A93-4261-A5EA-B999151E5D8E}" dt="2021-10-09T03:49:06.045" v="17224"/>
          <ac:picMkLst>
            <pc:docMk/>
            <pc:sldMk cId="1779364837" sldId="258"/>
            <ac:picMk id="1026" creationId="{DB93B853-DBBA-40A4-88C9-928A7CF0A8C3}"/>
          </ac:picMkLst>
        </pc:picChg>
      </pc:sldChg>
      <pc:sldChg chg="modSp mod">
        <pc:chgData name="Nathan Clouse" userId="60190519-0423-46ec-ac65-f82d83ecfd9c" providerId="ADAL" clId="{C731B8E5-2A93-4261-A5EA-B999151E5D8E}" dt="2021-09-07T03:08:27.912" v="1505" actId="20577"/>
        <pc:sldMkLst>
          <pc:docMk/>
          <pc:sldMk cId="2417375187" sldId="259"/>
        </pc:sldMkLst>
        <pc:spChg chg="mod">
          <ac:chgData name="Nathan Clouse" userId="60190519-0423-46ec-ac65-f82d83ecfd9c" providerId="ADAL" clId="{C731B8E5-2A93-4261-A5EA-B999151E5D8E}" dt="2021-09-07T03:08:27.912" v="1505" actId="20577"/>
          <ac:spMkLst>
            <pc:docMk/>
            <pc:sldMk cId="2417375187" sldId="259"/>
            <ac:spMk id="2" creationId="{FA36D270-E1D4-49C8-B9CC-52E81EA43F64}"/>
          </ac:spMkLst>
        </pc:spChg>
      </pc:sldChg>
      <pc:sldChg chg="modSp mod modNotesTx">
        <pc:chgData name="Nathan Clouse" userId="60190519-0423-46ec-ac65-f82d83ecfd9c" providerId="ADAL" clId="{C731B8E5-2A93-4261-A5EA-B999151E5D8E}" dt="2021-10-06T00:24:52.165" v="3787" actId="20577"/>
        <pc:sldMkLst>
          <pc:docMk/>
          <pc:sldMk cId="3960469808" sldId="260"/>
        </pc:sldMkLst>
        <pc:spChg chg="mod">
          <ac:chgData name="Nathan Clouse" userId="60190519-0423-46ec-ac65-f82d83ecfd9c" providerId="ADAL" clId="{C731B8E5-2A93-4261-A5EA-B999151E5D8E}" dt="2021-09-07T03:16:51.544" v="1772" actId="20577"/>
          <ac:spMkLst>
            <pc:docMk/>
            <pc:sldMk cId="3960469808" sldId="260"/>
            <ac:spMk id="2" creationId="{98AA591A-8C22-4300-B3DC-F82759F5CD1C}"/>
          </ac:spMkLst>
        </pc:spChg>
        <pc:spChg chg="mod">
          <ac:chgData name="Nathan Clouse" userId="60190519-0423-46ec-ac65-f82d83ecfd9c" providerId="ADAL" clId="{C731B8E5-2A93-4261-A5EA-B999151E5D8E}" dt="2021-10-02T03:19:44.338" v="2052" actId="20577"/>
          <ac:spMkLst>
            <pc:docMk/>
            <pc:sldMk cId="3960469808" sldId="260"/>
            <ac:spMk id="3" creationId="{2D4AE109-4BFC-46F1-873E-6A88B44AAC32}"/>
          </ac:spMkLst>
        </pc:spChg>
        <pc:spChg chg="mod">
          <ac:chgData name="Nathan Clouse" userId="60190519-0423-46ec-ac65-f82d83ecfd9c" providerId="ADAL" clId="{C731B8E5-2A93-4261-A5EA-B999151E5D8E}" dt="2021-10-02T03:19:15.853" v="1969" actId="20578"/>
          <ac:spMkLst>
            <pc:docMk/>
            <pc:sldMk cId="3960469808" sldId="260"/>
            <ac:spMk id="4" creationId="{0F892568-9F47-48C3-9B4A-E3D24EB97A80}"/>
          </ac:spMkLst>
        </pc:spChg>
      </pc:sldChg>
      <pc:sldChg chg="del">
        <pc:chgData name="Nathan Clouse" userId="60190519-0423-46ec-ac65-f82d83ecfd9c" providerId="ADAL" clId="{C731B8E5-2A93-4261-A5EA-B999151E5D8E}" dt="2021-09-07T03:49:00.766" v="1964" actId="2696"/>
        <pc:sldMkLst>
          <pc:docMk/>
          <pc:sldMk cId="3309112053" sldId="261"/>
        </pc:sldMkLst>
      </pc:sldChg>
      <pc:sldChg chg="del">
        <pc:chgData name="Nathan Clouse" userId="60190519-0423-46ec-ac65-f82d83ecfd9c" providerId="ADAL" clId="{C731B8E5-2A93-4261-A5EA-B999151E5D8E}" dt="2021-10-06T10:43:11.197" v="9745" actId="47"/>
        <pc:sldMkLst>
          <pc:docMk/>
          <pc:sldMk cId="748211040" sldId="262"/>
        </pc:sldMkLst>
      </pc:sldChg>
      <pc:sldChg chg="add del modTransition">
        <pc:chgData name="Nathan Clouse" userId="60190519-0423-46ec-ac65-f82d83ecfd9c" providerId="ADAL" clId="{C731B8E5-2A93-4261-A5EA-B999151E5D8E}" dt="2021-09-07T03:14:55.318" v="1579" actId="47"/>
        <pc:sldMkLst>
          <pc:docMk/>
          <pc:sldMk cId="3595834578" sldId="265"/>
        </pc:sldMkLst>
      </pc:sldChg>
      <pc:sldChg chg="add">
        <pc:chgData name="Nathan Clouse" userId="60190519-0423-46ec-ac65-f82d83ecfd9c" providerId="ADAL" clId="{C731B8E5-2A93-4261-A5EA-B999151E5D8E}" dt="2021-10-06T10:43:14.790" v="9748"/>
        <pc:sldMkLst>
          <pc:docMk/>
          <pc:sldMk cId="159052367" sldId="268"/>
        </pc:sldMkLst>
      </pc:sldChg>
      <pc:sldChg chg="add del modTransition">
        <pc:chgData name="Nathan Clouse" userId="60190519-0423-46ec-ac65-f82d83ecfd9c" providerId="ADAL" clId="{C731B8E5-2A93-4261-A5EA-B999151E5D8E}" dt="2021-09-07T03:15:31.560" v="1583" actId="2696"/>
        <pc:sldMkLst>
          <pc:docMk/>
          <pc:sldMk cId="1787728828" sldId="268"/>
        </pc:sldMkLst>
      </pc:sldChg>
      <pc:sldChg chg="add del modTransition">
        <pc:chgData name="Nathan Clouse" userId="60190519-0423-46ec-ac65-f82d83ecfd9c" providerId="ADAL" clId="{C731B8E5-2A93-4261-A5EA-B999151E5D8E}" dt="2021-09-07T03:14:57.288" v="1580" actId="47"/>
        <pc:sldMkLst>
          <pc:docMk/>
          <pc:sldMk cId="1189944174" sldId="269"/>
        </pc:sldMkLst>
      </pc:sldChg>
      <pc:sldChg chg="add">
        <pc:chgData name="Nathan Clouse" userId="60190519-0423-46ec-ac65-f82d83ecfd9c" providerId="ADAL" clId="{C731B8E5-2A93-4261-A5EA-B999151E5D8E}" dt="2021-10-09T03:16:32.065" v="17223"/>
        <pc:sldMkLst>
          <pc:docMk/>
          <pc:sldMk cId="1275858936" sldId="281"/>
        </pc:sldMkLst>
      </pc:sldChg>
      <pc:sldChg chg="add">
        <pc:chgData name="Nathan Clouse" userId="60190519-0423-46ec-ac65-f82d83ecfd9c" providerId="ADAL" clId="{C731B8E5-2A93-4261-A5EA-B999151E5D8E}" dt="2021-08-23T04:05:20.857" v="0"/>
        <pc:sldMkLst>
          <pc:docMk/>
          <pc:sldMk cId="2782143354" sldId="296"/>
        </pc:sldMkLst>
      </pc:sldChg>
      <pc:sldChg chg="delSp modSp add del mod">
        <pc:chgData name="Nathan Clouse" userId="60190519-0423-46ec-ac65-f82d83ecfd9c" providerId="ADAL" clId="{C731B8E5-2A93-4261-A5EA-B999151E5D8E}" dt="2021-10-01T22:28:38.474" v="1968" actId="2696"/>
        <pc:sldMkLst>
          <pc:docMk/>
          <pc:sldMk cId="2424839307" sldId="297"/>
        </pc:sldMkLst>
        <pc:spChg chg="mod">
          <ac:chgData name="Nathan Clouse" userId="60190519-0423-46ec-ac65-f82d83ecfd9c" providerId="ADAL" clId="{C731B8E5-2A93-4261-A5EA-B999151E5D8E}" dt="2021-08-23T04:05:31.951" v="15" actId="20577"/>
          <ac:spMkLst>
            <pc:docMk/>
            <pc:sldMk cId="2424839307" sldId="297"/>
            <ac:spMk id="4" creationId="{0CD45047-669F-4531-9BC4-F17969BC60C8}"/>
          </ac:spMkLst>
        </pc:spChg>
        <pc:spChg chg="mod">
          <ac:chgData name="Nathan Clouse" userId="60190519-0423-46ec-ac65-f82d83ecfd9c" providerId="ADAL" clId="{C731B8E5-2A93-4261-A5EA-B999151E5D8E}" dt="2021-08-23T04:05:25.160" v="2" actId="20577"/>
          <ac:spMkLst>
            <pc:docMk/>
            <pc:sldMk cId="2424839307" sldId="297"/>
            <ac:spMk id="7" creationId="{522B7C6D-F75F-47B8-9D18-659BD9CA9DA4}"/>
          </ac:spMkLst>
        </pc:spChg>
        <pc:picChg chg="del">
          <ac:chgData name="Nathan Clouse" userId="60190519-0423-46ec-ac65-f82d83ecfd9c" providerId="ADAL" clId="{C731B8E5-2A93-4261-A5EA-B999151E5D8E}" dt="2021-08-23T04:05:25.865" v="3" actId="478"/>
          <ac:picMkLst>
            <pc:docMk/>
            <pc:sldMk cId="2424839307" sldId="297"/>
            <ac:picMk id="9" creationId="{F65E8590-14F8-49AD-BBE9-ED82498F8132}"/>
          </ac:picMkLst>
        </pc:picChg>
      </pc:sldChg>
      <pc:sldChg chg="modSp new mod modNotesTx">
        <pc:chgData name="Nathan Clouse" userId="60190519-0423-46ec-ac65-f82d83ecfd9c" providerId="ADAL" clId="{C731B8E5-2A93-4261-A5EA-B999151E5D8E}" dt="2021-10-06T00:30:24.173" v="4898" actId="20577"/>
        <pc:sldMkLst>
          <pc:docMk/>
          <pc:sldMk cId="347614847" sldId="298"/>
        </pc:sldMkLst>
        <pc:spChg chg="mod">
          <ac:chgData name="Nathan Clouse" userId="60190519-0423-46ec-ac65-f82d83ecfd9c" providerId="ADAL" clId="{C731B8E5-2A93-4261-A5EA-B999151E5D8E}" dt="2021-09-07T03:17:15.993" v="1781" actId="20577"/>
          <ac:spMkLst>
            <pc:docMk/>
            <pc:sldMk cId="347614847" sldId="298"/>
            <ac:spMk id="2" creationId="{21F5CBDF-A80C-47FB-AEF2-E0B66C86BBB2}"/>
          </ac:spMkLst>
        </pc:spChg>
        <pc:spChg chg="mod">
          <ac:chgData name="Nathan Clouse" userId="60190519-0423-46ec-ac65-f82d83ecfd9c" providerId="ADAL" clId="{C731B8E5-2A93-4261-A5EA-B999151E5D8E}" dt="2021-09-07T01:45:35.728" v="193"/>
          <ac:spMkLst>
            <pc:docMk/>
            <pc:sldMk cId="347614847" sldId="298"/>
            <ac:spMk id="3" creationId="{30FB68B6-288A-42AA-B8D6-43D7C56AFE58}"/>
          </ac:spMkLst>
        </pc:spChg>
        <pc:spChg chg="mod">
          <ac:chgData name="Nathan Clouse" userId="60190519-0423-46ec-ac65-f82d83ecfd9c" providerId="ADAL" clId="{C731B8E5-2A93-4261-A5EA-B999151E5D8E}" dt="2021-09-07T01:46:21.511" v="316" actId="313"/>
          <ac:spMkLst>
            <pc:docMk/>
            <pc:sldMk cId="347614847" sldId="298"/>
            <ac:spMk id="4" creationId="{22192399-061D-44CA-9DF8-0A23E7F2EEC3}"/>
          </ac:spMkLst>
        </pc:spChg>
      </pc:sldChg>
      <pc:sldChg chg="addSp delSp modSp new mod modClrScheme modAnim chgLayout modNotesTx">
        <pc:chgData name="Nathan Clouse" userId="60190519-0423-46ec-ac65-f82d83ecfd9c" providerId="ADAL" clId="{C731B8E5-2A93-4261-A5EA-B999151E5D8E}" dt="2021-10-06T00:34:46.035" v="5606" actId="20577"/>
        <pc:sldMkLst>
          <pc:docMk/>
          <pc:sldMk cId="740230783" sldId="299"/>
        </pc:sldMkLst>
        <pc:spChg chg="del mod ord">
          <ac:chgData name="Nathan Clouse" userId="60190519-0423-46ec-ac65-f82d83ecfd9c" providerId="ADAL" clId="{C731B8E5-2A93-4261-A5EA-B999151E5D8E}" dt="2021-09-07T01:41:21.461" v="166" actId="700"/>
          <ac:spMkLst>
            <pc:docMk/>
            <pc:sldMk cId="740230783" sldId="299"/>
            <ac:spMk id="2" creationId="{7C8E679B-3EA3-4971-B187-648C93AB0D4A}"/>
          </ac:spMkLst>
        </pc:spChg>
        <pc:spChg chg="del mod ord">
          <ac:chgData name="Nathan Clouse" userId="60190519-0423-46ec-ac65-f82d83ecfd9c" providerId="ADAL" clId="{C731B8E5-2A93-4261-A5EA-B999151E5D8E}" dt="2021-09-07T01:41:21.461" v="166" actId="700"/>
          <ac:spMkLst>
            <pc:docMk/>
            <pc:sldMk cId="740230783" sldId="299"/>
            <ac:spMk id="3" creationId="{C3083580-675B-4EEE-B4D4-87AB71F02844}"/>
          </ac:spMkLst>
        </pc:spChg>
        <pc:spChg chg="del">
          <ac:chgData name="Nathan Clouse" userId="60190519-0423-46ec-ac65-f82d83ecfd9c" providerId="ADAL" clId="{C731B8E5-2A93-4261-A5EA-B999151E5D8E}" dt="2021-09-07T01:41:21.461" v="166" actId="700"/>
          <ac:spMkLst>
            <pc:docMk/>
            <pc:sldMk cId="740230783" sldId="299"/>
            <ac:spMk id="4" creationId="{E596D031-742C-4E3A-B658-9C7E5496C9B4}"/>
          </ac:spMkLst>
        </pc:spChg>
        <pc:spChg chg="add mod ord">
          <ac:chgData name="Nathan Clouse" userId="60190519-0423-46ec-ac65-f82d83ecfd9c" providerId="ADAL" clId="{C731B8E5-2A93-4261-A5EA-B999151E5D8E}" dt="2021-09-07T01:41:31.738" v="192" actId="20577"/>
          <ac:spMkLst>
            <pc:docMk/>
            <pc:sldMk cId="740230783" sldId="299"/>
            <ac:spMk id="5" creationId="{DD72854C-04F7-4F50-BABC-8C6CDE74D034}"/>
          </ac:spMkLst>
        </pc:spChg>
        <pc:spChg chg="add del mod ord">
          <ac:chgData name="Nathan Clouse" userId="60190519-0423-46ec-ac65-f82d83ecfd9c" providerId="ADAL" clId="{C731B8E5-2A93-4261-A5EA-B999151E5D8E}" dt="2021-09-07T01:46:44.478" v="317"/>
          <ac:spMkLst>
            <pc:docMk/>
            <pc:sldMk cId="740230783" sldId="299"/>
            <ac:spMk id="6" creationId="{E3A98E72-0340-4FC5-B281-BFF7376FA7A4}"/>
          </ac:spMkLst>
        </pc:spChg>
        <pc:spChg chg="add del mod">
          <ac:chgData name="Nathan Clouse" userId="60190519-0423-46ec-ac65-f82d83ecfd9c" providerId="ADAL" clId="{C731B8E5-2A93-4261-A5EA-B999151E5D8E}" dt="2021-10-02T03:21:16.186" v="2055"/>
          <ac:spMkLst>
            <pc:docMk/>
            <pc:sldMk cId="740230783" sldId="299"/>
            <ac:spMk id="7" creationId="{5ACEDD6C-1016-4473-B1B0-8307B007218E}"/>
          </ac:spMkLst>
        </pc:spChg>
        <pc:spChg chg="add mod">
          <ac:chgData name="Nathan Clouse" userId="60190519-0423-46ec-ac65-f82d83ecfd9c" providerId="ADAL" clId="{C731B8E5-2A93-4261-A5EA-B999151E5D8E}" dt="2021-09-07T01:46:50.035" v="319"/>
          <ac:spMkLst>
            <pc:docMk/>
            <pc:sldMk cId="740230783" sldId="299"/>
            <ac:spMk id="8" creationId="{5ACEDD6C-1016-4473-B1B0-8307B007218E}"/>
          </ac:spMkLst>
        </pc:spChg>
        <pc:spChg chg="add del mod">
          <ac:chgData name="Nathan Clouse" userId="60190519-0423-46ec-ac65-f82d83ecfd9c" providerId="ADAL" clId="{C731B8E5-2A93-4261-A5EA-B999151E5D8E}" dt="2021-10-02T03:21:16.186" v="2055"/>
          <ac:spMkLst>
            <pc:docMk/>
            <pc:sldMk cId="740230783" sldId="299"/>
            <ac:spMk id="8" creationId="{6E23A6C0-02A6-49E8-8562-2532CA7899E6}"/>
          </ac:spMkLst>
        </pc:spChg>
        <pc:spChg chg="add mod">
          <ac:chgData name="Nathan Clouse" userId="60190519-0423-46ec-ac65-f82d83ecfd9c" providerId="ADAL" clId="{C731B8E5-2A93-4261-A5EA-B999151E5D8E}" dt="2021-09-07T01:47:07.648" v="321" actId="1076"/>
          <ac:spMkLst>
            <pc:docMk/>
            <pc:sldMk cId="740230783" sldId="299"/>
            <ac:spMk id="11" creationId="{4821B8E7-9680-4E1B-83FC-5A950A1803CB}"/>
          </ac:spMkLst>
        </pc:spChg>
        <pc:spChg chg="add mod">
          <ac:chgData name="Nathan Clouse" userId="60190519-0423-46ec-ac65-f82d83ecfd9c" providerId="ADAL" clId="{C731B8E5-2A93-4261-A5EA-B999151E5D8E}" dt="2021-10-02T03:21:26.041" v="2059" actId="1076"/>
          <ac:spMkLst>
            <pc:docMk/>
            <pc:sldMk cId="740230783" sldId="299"/>
            <ac:spMk id="13" creationId="{3748D4DD-2367-462E-80D4-0BD89837FDD0}"/>
          </ac:spMkLst>
        </pc:spChg>
        <pc:picChg chg="add mod">
          <ac:chgData name="Nathan Clouse" userId="60190519-0423-46ec-ac65-f82d83ecfd9c" providerId="ADAL" clId="{C731B8E5-2A93-4261-A5EA-B999151E5D8E}" dt="2021-09-07T01:47:07.648" v="321" actId="1076"/>
          <ac:picMkLst>
            <pc:docMk/>
            <pc:sldMk cId="740230783" sldId="299"/>
            <ac:picMk id="9" creationId="{7B463E65-0509-4BC0-862E-FBDCF7F86BAC}"/>
          </ac:picMkLst>
        </pc:picChg>
        <pc:picChg chg="add mod">
          <ac:chgData name="Nathan Clouse" userId="60190519-0423-46ec-ac65-f82d83ecfd9c" providerId="ADAL" clId="{C731B8E5-2A93-4261-A5EA-B999151E5D8E}" dt="2021-09-07T01:47:07.648" v="321" actId="1076"/>
          <ac:picMkLst>
            <pc:docMk/>
            <pc:sldMk cId="740230783" sldId="299"/>
            <ac:picMk id="10" creationId="{26BE2CE4-8EAF-4B3B-BCBC-3275CF1B7EDE}"/>
          </ac:picMkLst>
        </pc:picChg>
        <pc:picChg chg="add mod">
          <ac:chgData name="Nathan Clouse" userId="60190519-0423-46ec-ac65-f82d83ecfd9c" providerId="ADAL" clId="{C731B8E5-2A93-4261-A5EA-B999151E5D8E}" dt="2021-09-07T01:47:07.648" v="321" actId="1076"/>
          <ac:picMkLst>
            <pc:docMk/>
            <pc:sldMk cId="740230783" sldId="299"/>
            <ac:picMk id="12" creationId="{762249C2-8A50-4939-B688-4BE0D85E1B77}"/>
          </ac:picMkLst>
        </pc:picChg>
      </pc:sldChg>
      <pc:sldChg chg="addSp modSp new mod modAnim modNotesTx">
        <pc:chgData name="Nathan Clouse" userId="60190519-0423-46ec-ac65-f82d83ecfd9c" providerId="ADAL" clId="{C731B8E5-2A93-4261-A5EA-B999151E5D8E}" dt="2021-10-06T00:37:25.593" v="6280" actId="20577"/>
        <pc:sldMkLst>
          <pc:docMk/>
          <pc:sldMk cId="696561472" sldId="300"/>
        </pc:sldMkLst>
        <pc:spChg chg="add mod">
          <ac:chgData name="Nathan Clouse" userId="60190519-0423-46ec-ac65-f82d83ecfd9c" providerId="ADAL" clId="{C731B8E5-2A93-4261-A5EA-B999151E5D8E}" dt="2021-09-07T01:50:01.259" v="341" actId="207"/>
          <ac:spMkLst>
            <pc:docMk/>
            <pc:sldMk cId="696561472" sldId="300"/>
            <ac:spMk id="6" creationId="{98FE4D4D-909F-4DDD-BD80-135CE4AF575C}"/>
          </ac:spMkLst>
        </pc:spChg>
        <pc:spChg chg="add mod">
          <ac:chgData name="Nathan Clouse" userId="60190519-0423-46ec-ac65-f82d83ecfd9c" providerId="ADAL" clId="{C731B8E5-2A93-4261-A5EA-B999151E5D8E}" dt="2021-09-07T01:50:01.259" v="341" actId="207"/>
          <ac:spMkLst>
            <pc:docMk/>
            <pc:sldMk cId="696561472" sldId="300"/>
            <ac:spMk id="7" creationId="{EF5BB4F8-569C-49E3-8103-3FBD007A9D66}"/>
          </ac:spMkLst>
        </pc:spChg>
        <pc:spChg chg="add mod">
          <ac:chgData name="Nathan Clouse" userId="60190519-0423-46ec-ac65-f82d83ecfd9c" providerId="ADAL" clId="{C731B8E5-2A93-4261-A5EA-B999151E5D8E}" dt="2021-09-07T01:50:01.259" v="341" actId="207"/>
          <ac:spMkLst>
            <pc:docMk/>
            <pc:sldMk cId="696561472" sldId="300"/>
            <ac:spMk id="8" creationId="{1B71DCF4-01C8-4398-9051-2FC9329FFCD1}"/>
          </ac:spMkLst>
        </pc:spChg>
        <pc:spChg chg="add mod">
          <ac:chgData name="Nathan Clouse" userId="60190519-0423-46ec-ac65-f82d83ecfd9c" providerId="ADAL" clId="{C731B8E5-2A93-4261-A5EA-B999151E5D8E}" dt="2021-09-07T01:50:01.259" v="341" actId="207"/>
          <ac:spMkLst>
            <pc:docMk/>
            <pc:sldMk cId="696561472" sldId="300"/>
            <ac:spMk id="9" creationId="{3F620DF4-32A0-4613-9E86-0A85FD367880}"/>
          </ac:spMkLst>
        </pc:spChg>
        <pc:picChg chg="add mod">
          <ac:chgData name="Nathan Clouse" userId="60190519-0423-46ec-ac65-f82d83ecfd9c" providerId="ADAL" clId="{C731B8E5-2A93-4261-A5EA-B999151E5D8E}" dt="2021-09-07T01:48:24.114" v="324" actId="1076"/>
          <ac:picMkLst>
            <pc:docMk/>
            <pc:sldMk cId="696561472" sldId="300"/>
            <ac:picMk id="5" creationId="{9CC44A64-7C1D-4155-A6C9-3E2625985DDA}"/>
          </ac:picMkLst>
        </pc:picChg>
      </pc:sldChg>
      <pc:sldChg chg="addSp delSp modSp new modNotesTx">
        <pc:chgData name="Nathan Clouse" userId="60190519-0423-46ec-ac65-f82d83ecfd9c" providerId="ADAL" clId="{C731B8E5-2A93-4261-A5EA-B999151E5D8E}" dt="2021-10-06T00:38:36.906" v="6599" actId="20577"/>
        <pc:sldMkLst>
          <pc:docMk/>
          <pc:sldMk cId="2559159556" sldId="301"/>
        </pc:sldMkLst>
        <pc:spChg chg="add del">
          <ac:chgData name="Nathan Clouse" userId="60190519-0423-46ec-ac65-f82d83ecfd9c" providerId="ADAL" clId="{C731B8E5-2A93-4261-A5EA-B999151E5D8E}" dt="2021-09-07T01:53:04.847" v="345"/>
          <ac:spMkLst>
            <pc:docMk/>
            <pc:sldMk cId="2559159556" sldId="301"/>
            <ac:spMk id="3" creationId="{43F4771E-ACF5-44C2-B3C0-8AC806AE55B4}"/>
          </ac:spMkLst>
        </pc:spChg>
        <pc:picChg chg="add del mod">
          <ac:chgData name="Nathan Clouse" userId="60190519-0423-46ec-ac65-f82d83ecfd9c" providerId="ADAL" clId="{C731B8E5-2A93-4261-A5EA-B999151E5D8E}" dt="2021-09-07T01:53:03.292" v="344"/>
          <ac:picMkLst>
            <pc:docMk/>
            <pc:sldMk cId="2559159556" sldId="301"/>
            <ac:picMk id="1026" creationId="{E533914D-8CCF-4B7B-81C6-B43F7731797E}"/>
          </ac:picMkLst>
        </pc:picChg>
        <pc:picChg chg="add mod">
          <ac:chgData name="Nathan Clouse" userId="60190519-0423-46ec-ac65-f82d83ecfd9c" providerId="ADAL" clId="{C731B8E5-2A93-4261-A5EA-B999151E5D8E}" dt="2021-09-07T01:53:04.847" v="345"/>
          <ac:picMkLst>
            <pc:docMk/>
            <pc:sldMk cId="2559159556" sldId="301"/>
            <ac:picMk id="1028" creationId="{D2033494-8FEB-4692-8B57-7012FE1D3A39}"/>
          </ac:picMkLst>
        </pc:picChg>
      </pc:sldChg>
      <pc:sldChg chg="modSp new mod modNotesTx">
        <pc:chgData name="Nathan Clouse" userId="60190519-0423-46ec-ac65-f82d83ecfd9c" providerId="ADAL" clId="{C731B8E5-2A93-4261-A5EA-B999151E5D8E}" dt="2021-10-06T00:39:24.177" v="6653" actId="20577"/>
        <pc:sldMkLst>
          <pc:docMk/>
          <pc:sldMk cId="1045425649" sldId="302"/>
        </pc:sldMkLst>
        <pc:spChg chg="mod">
          <ac:chgData name="Nathan Clouse" userId="60190519-0423-46ec-ac65-f82d83ecfd9c" providerId="ADAL" clId="{C731B8E5-2A93-4261-A5EA-B999151E5D8E}" dt="2021-10-06T00:39:24.177" v="6653" actId="20577"/>
          <ac:spMkLst>
            <pc:docMk/>
            <pc:sldMk cId="1045425649" sldId="302"/>
            <ac:spMk id="2" creationId="{7685A84D-FD51-408E-98AC-BF5587F59CC7}"/>
          </ac:spMkLst>
        </pc:spChg>
        <pc:spChg chg="mod">
          <ac:chgData name="Nathan Clouse" userId="60190519-0423-46ec-ac65-f82d83ecfd9c" providerId="ADAL" clId="{C731B8E5-2A93-4261-A5EA-B999151E5D8E}" dt="2021-09-07T01:57:21.403" v="364" actId="20577"/>
          <ac:spMkLst>
            <pc:docMk/>
            <pc:sldMk cId="1045425649" sldId="302"/>
            <ac:spMk id="3" creationId="{F3113879-BFFD-4B62-A329-01DA14CE3B50}"/>
          </ac:spMkLst>
        </pc:spChg>
      </pc:sldChg>
      <pc:sldChg chg="addSp delSp modSp new mod modNotesTx">
        <pc:chgData name="Nathan Clouse" userId="60190519-0423-46ec-ac65-f82d83ecfd9c" providerId="ADAL" clId="{C731B8E5-2A93-4261-A5EA-B999151E5D8E}" dt="2021-10-06T00:42:59.384" v="7481" actId="20577"/>
        <pc:sldMkLst>
          <pc:docMk/>
          <pc:sldMk cId="661928954" sldId="303"/>
        </pc:sldMkLst>
        <pc:spChg chg="mod">
          <ac:chgData name="Nathan Clouse" userId="60190519-0423-46ec-ac65-f82d83ecfd9c" providerId="ADAL" clId="{C731B8E5-2A93-4261-A5EA-B999151E5D8E}" dt="2021-09-07T02:00:19.460" v="366"/>
          <ac:spMkLst>
            <pc:docMk/>
            <pc:sldMk cId="661928954" sldId="303"/>
            <ac:spMk id="2" creationId="{E454F654-BCAE-4700-94AC-4A6F3D8C0AE7}"/>
          </ac:spMkLst>
        </pc:spChg>
        <pc:spChg chg="mod">
          <ac:chgData name="Nathan Clouse" userId="60190519-0423-46ec-ac65-f82d83ecfd9c" providerId="ADAL" clId="{C731B8E5-2A93-4261-A5EA-B999151E5D8E}" dt="2021-09-07T02:00:26.424" v="367"/>
          <ac:spMkLst>
            <pc:docMk/>
            <pc:sldMk cId="661928954" sldId="303"/>
            <ac:spMk id="3" creationId="{EF23D194-D549-4F81-B7D8-F3087D672D35}"/>
          </ac:spMkLst>
        </pc:spChg>
        <pc:spChg chg="add del">
          <ac:chgData name="Nathan Clouse" userId="60190519-0423-46ec-ac65-f82d83ecfd9c" providerId="ADAL" clId="{C731B8E5-2A93-4261-A5EA-B999151E5D8E}" dt="2021-09-07T02:00:57.094" v="369" actId="22"/>
          <ac:spMkLst>
            <pc:docMk/>
            <pc:sldMk cId="661928954" sldId="303"/>
            <ac:spMk id="5" creationId="{637DBD91-A5DE-4208-86A9-B156AF5FF482}"/>
          </ac:spMkLst>
        </pc:spChg>
      </pc:sldChg>
      <pc:sldChg chg="modSp add mod modNotesTx">
        <pc:chgData name="Nathan Clouse" userId="60190519-0423-46ec-ac65-f82d83ecfd9c" providerId="ADAL" clId="{C731B8E5-2A93-4261-A5EA-B999151E5D8E}" dt="2021-10-06T00:45:49.871" v="7905" actId="20577"/>
        <pc:sldMkLst>
          <pc:docMk/>
          <pc:sldMk cId="2745412373" sldId="304"/>
        </pc:sldMkLst>
        <pc:spChg chg="mod">
          <ac:chgData name="Nathan Clouse" userId="60190519-0423-46ec-ac65-f82d83ecfd9c" providerId="ADAL" clId="{C731B8E5-2A93-4261-A5EA-B999151E5D8E}" dt="2021-09-07T02:01:10.906" v="371"/>
          <ac:spMkLst>
            <pc:docMk/>
            <pc:sldMk cId="2745412373" sldId="304"/>
            <ac:spMk id="3" creationId="{EF23D194-D549-4F81-B7D8-F3087D672D35}"/>
          </ac:spMkLst>
        </pc:spChg>
      </pc:sldChg>
      <pc:sldChg chg="addSp delSp modSp new mod modClrScheme chgLayout modNotesTx">
        <pc:chgData name="Nathan Clouse" userId="60190519-0423-46ec-ac65-f82d83ecfd9c" providerId="ADAL" clId="{C731B8E5-2A93-4261-A5EA-B999151E5D8E}" dt="2021-10-06T00:46:29.751" v="8043" actId="20577"/>
        <pc:sldMkLst>
          <pc:docMk/>
          <pc:sldMk cId="3271722112" sldId="305"/>
        </pc:sldMkLst>
        <pc:spChg chg="mod ord">
          <ac:chgData name="Nathan Clouse" userId="60190519-0423-46ec-ac65-f82d83ecfd9c" providerId="ADAL" clId="{C731B8E5-2A93-4261-A5EA-B999151E5D8E}" dt="2021-09-07T02:07:31.443" v="384" actId="700"/>
          <ac:spMkLst>
            <pc:docMk/>
            <pc:sldMk cId="3271722112" sldId="305"/>
            <ac:spMk id="2" creationId="{CE54A30E-D7B6-454B-83A1-21238E3B5475}"/>
          </ac:spMkLst>
        </pc:spChg>
        <pc:spChg chg="del mod ord">
          <ac:chgData name="Nathan Clouse" userId="60190519-0423-46ec-ac65-f82d83ecfd9c" providerId="ADAL" clId="{C731B8E5-2A93-4261-A5EA-B999151E5D8E}" dt="2021-09-07T02:07:31.443" v="384" actId="700"/>
          <ac:spMkLst>
            <pc:docMk/>
            <pc:sldMk cId="3271722112" sldId="305"/>
            <ac:spMk id="3" creationId="{60AA837E-C616-4172-A921-1DF2F6127DB5}"/>
          </ac:spMkLst>
        </pc:spChg>
        <pc:spChg chg="add mod ord">
          <ac:chgData name="Nathan Clouse" userId="60190519-0423-46ec-ac65-f82d83ecfd9c" providerId="ADAL" clId="{C731B8E5-2A93-4261-A5EA-B999151E5D8E}" dt="2021-10-02T03:30:08.567" v="2067" actId="20577"/>
          <ac:spMkLst>
            <pc:docMk/>
            <pc:sldMk cId="3271722112" sldId="305"/>
            <ac:spMk id="4" creationId="{AAE7128E-7840-453F-97C9-3AC62C7D25BA}"/>
          </ac:spMkLst>
        </pc:spChg>
        <pc:spChg chg="add mod ord">
          <ac:chgData name="Nathan Clouse" userId="60190519-0423-46ec-ac65-f82d83ecfd9c" providerId="ADAL" clId="{C731B8E5-2A93-4261-A5EA-B999151E5D8E}" dt="2021-09-07T02:08:10.340" v="404" actId="20577"/>
          <ac:spMkLst>
            <pc:docMk/>
            <pc:sldMk cId="3271722112" sldId="305"/>
            <ac:spMk id="5" creationId="{5A3DC081-5AB1-4DB2-8593-A222CC81D779}"/>
          </ac:spMkLst>
        </pc:spChg>
      </pc:sldChg>
      <pc:sldChg chg="delSp modSp new mod modClrScheme chgLayout modNotesTx">
        <pc:chgData name="Nathan Clouse" userId="60190519-0423-46ec-ac65-f82d83ecfd9c" providerId="ADAL" clId="{C731B8E5-2A93-4261-A5EA-B999151E5D8E}" dt="2021-10-06T00:47:10.903" v="8153" actId="20577"/>
        <pc:sldMkLst>
          <pc:docMk/>
          <pc:sldMk cId="408057806" sldId="306"/>
        </pc:sldMkLst>
        <pc:spChg chg="mod ord">
          <ac:chgData name="Nathan Clouse" userId="60190519-0423-46ec-ac65-f82d83ecfd9c" providerId="ADAL" clId="{C731B8E5-2A93-4261-A5EA-B999151E5D8E}" dt="2021-09-07T02:09:46.460" v="428" actId="20577"/>
          <ac:spMkLst>
            <pc:docMk/>
            <pc:sldMk cId="408057806" sldId="306"/>
            <ac:spMk id="2" creationId="{AEF1D396-232E-4B06-92F8-A22E71CC4198}"/>
          </ac:spMkLst>
        </pc:spChg>
        <pc:spChg chg="mod ord">
          <ac:chgData name="Nathan Clouse" userId="60190519-0423-46ec-ac65-f82d83ecfd9c" providerId="ADAL" clId="{C731B8E5-2A93-4261-A5EA-B999151E5D8E}" dt="2021-09-07T02:09:37.997" v="423" actId="27636"/>
          <ac:spMkLst>
            <pc:docMk/>
            <pc:sldMk cId="408057806" sldId="306"/>
            <ac:spMk id="3" creationId="{35B0FC44-82E4-4990-90A5-A14E1525831D}"/>
          </ac:spMkLst>
        </pc:spChg>
        <pc:spChg chg="del mod">
          <ac:chgData name="Nathan Clouse" userId="60190519-0423-46ec-ac65-f82d83ecfd9c" providerId="ADAL" clId="{C731B8E5-2A93-4261-A5EA-B999151E5D8E}" dt="2021-09-07T02:09:37.967" v="422" actId="700"/>
          <ac:spMkLst>
            <pc:docMk/>
            <pc:sldMk cId="408057806" sldId="306"/>
            <ac:spMk id="4" creationId="{86411728-44D0-4C97-BFBE-30A9DC7E932F}"/>
          </ac:spMkLst>
        </pc:spChg>
      </pc:sldChg>
      <pc:sldChg chg="addSp delSp modSp add mod modClrScheme chgLayout modNotesTx">
        <pc:chgData name="Nathan Clouse" userId="60190519-0423-46ec-ac65-f82d83ecfd9c" providerId="ADAL" clId="{C731B8E5-2A93-4261-A5EA-B999151E5D8E}" dt="2021-10-09T03:49:34.372" v="17226"/>
        <pc:sldMkLst>
          <pc:docMk/>
          <pc:sldMk cId="1607203880" sldId="307"/>
        </pc:sldMkLst>
        <pc:spChg chg="mod ord">
          <ac:chgData name="Nathan Clouse" userId="60190519-0423-46ec-ac65-f82d83ecfd9c" providerId="ADAL" clId="{C731B8E5-2A93-4261-A5EA-B999151E5D8E}" dt="2021-10-06T02:42:16.046" v="9730" actId="700"/>
          <ac:spMkLst>
            <pc:docMk/>
            <pc:sldMk cId="1607203880" sldId="307"/>
            <ac:spMk id="2" creationId="{AEF1D396-232E-4B06-92F8-A22E71CC4198}"/>
          </ac:spMkLst>
        </pc:spChg>
        <pc:spChg chg="mod ord">
          <ac:chgData name="Nathan Clouse" userId="60190519-0423-46ec-ac65-f82d83ecfd9c" providerId="ADAL" clId="{C731B8E5-2A93-4261-A5EA-B999151E5D8E}" dt="2021-10-06T02:42:16.046" v="9730" actId="700"/>
          <ac:spMkLst>
            <pc:docMk/>
            <pc:sldMk cId="1607203880" sldId="307"/>
            <ac:spMk id="3" creationId="{35B0FC44-82E4-4990-90A5-A14E1525831D}"/>
          </ac:spMkLst>
        </pc:spChg>
        <pc:spChg chg="add del mod ord">
          <ac:chgData name="Nathan Clouse" userId="60190519-0423-46ec-ac65-f82d83ecfd9c" providerId="ADAL" clId="{C731B8E5-2A93-4261-A5EA-B999151E5D8E}" dt="2021-10-09T03:49:34.372" v="17226"/>
          <ac:spMkLst>
            <pc:docMk/>
            <pc:sldMk cId="1607203880" sldId="307"/>
            <ac:spMk id="4" creationId="{1510EDFD-0CAB-4D80-9B73-D7A5BE992F2E}"/>
          </ac:spMkLst>
        </pc:spChg>
        <pc:picChg chg="add mod">
          <ac:chgData name="Nathan Clouse" userId="60190519-0423-46ec-ac65-f82d83ecfd9c" providerId="ADAL" clId="{C731B8E5-2A93-4261-A5EA-B999151E5D8E}" dt="2021-10-09T03:49:34.372" v="17226"/>
          <ac:picMkLst>
            <pc:docMk/>
            <pc:sldMk cId="1607203880" sldId="307"/>
            <ac:picMk id="3074" creationId="{884283E0-DE3B-4E3D-82D9-047F3B09816E}"/>
          </ac:picMkLst>
        </pc:picChg>
      </pc:sldChg>
      <pc:sldChg chg="addSp delSp modSp new mod modNotesTx">
        <pc:chgData name="Nathan Clouse" userId="60190519-0423-46ec-ac65-f82d83ecfd9c" providerId="ADAL" clId="{C731B8E5-2A93-4261-A5EA-B999151E5D8E}" dt="2021-10-06T00:53:31.277" v="8622" actId="20577"/>
        <pc:sldMkLst>
          <pc:docMk/>
          <pc:sldMk cId="1288603874" sldId="308"/>
        </pc:sldMkLst>
        <pc:spChg chg="add del mod">
          <ac:chgData name="Nathan Clouse" userId="60190519-0423-46ec-ac65-f82d83ecfd9c" providerId="ADAL" clId="{C731B8E5-2A93-4261-A5EA-B999151E5D8E}" dt="2021-10-02T17:48:35.272" v="2382"/>
          <ac:spMkLst>
            <pc:docMk/>
            <pc:sldMk cId="1288603874" sldId="308"/>
            <ac:spMk id="3" creationId="{8DBF7315-BC13-418E-AD27-A96B8FD7DCB4}"/>
          </ac:spMkLst>
        </pc:spChg>
        <pc:picChg chg="add del mod">
          <ac:chgData name="Nathan Clouse" userId="60190519-0423-46ec-ac65-f82d83ecfd9c" providerId="ADAL" clId="{C731B8E5-2A93-4261-A5EA-B999151E5D8E}" dt="2021-10-02T17:33:51.808" v="2303" actId="478"/>
          <ac:picMkLst>
            <pc:docMk/>
            <pc:sldMk cId="1288603874" sldId="308"/>
            <ac:picMk id="5" creationId="{BC1FD679-97E5-449C-AA8F-8331DE5DD2C7}"/>
          </ac:picMkLst>
        </pc:picChg>
        <pc:picChg chg="add del mod">
          <ac:chgData name="Nathan Clouse" userId="60190519-0423-46ec-ac65-f82d83ecfd9c" providerId="ADAL" clId="{C731B8E5-2A93-4261-A5EA-B999151E5D8E}" dt="2021-10-02T17:36:19.145" v="2310" actId="478"/>
          <ac:picMkLst>
            <pc:docMk/>
            <pc:sldMk cId="1288603874" sldId="308"/>
            <ac:picMk id="7" creationId="{1B3F4CE1-5C62-4EC2-8D98-84976B8B9933}"/>
          </ac:picMkLst>
        </pc:picChg>
        <pc:picChg chg="add del mod">
          <ac:chgData name="Nathan Clouse" userId="60190519-0423-46ec-ac65-f82d83ecfd9c" providerId="ADAL" clId="{C731B8E5-2A93-4261-A5EA-B999151E5D8E}" dt="2021-10-02T17:36:45.808" v="2312"/>
          <ac:picMkLst>
            <pc:docMk/>
            <pc:sldMk cId="1288603874" sldId="308"/>
            <ac:picMk id="9" creationId="{CF483037-1BE5-4879-ADF2-831EE74C754C}"/>
          </ac:picMkLst>
        </pc:picChg>
        <pc:picChg chg="add del mod">
          <ac:chgData name="Nathan Clouse" userId="60190519-0423-46ec-ac65-f82d83ecfd9c" providerId="ADAL" clId="{C731B8E5-2A93-4261-A5EA-B999151E5D8E}" dt="2021-10-02T17:37:02.009" v="2317"/>
          <ac:picMkLst>
            <pc:docMk/>
            <pc:sldMk cId="1288603874" sldId="308"/>
            <ac:picMk id="11" creationId="{0FCB49E6-E602-4AB7-87EC-8F70C61BF804}"/>
          </ac:picMkLst>
        </pc:picChg>
        <pc:picChg chg="add del mod">
          <ac:chgData name="Nathan Clouse" userId="60190519-0423-46ec-ac65-f82d83ecfd9c" providerId="ADAL" clId="{C731B8E5-2A93-4261-A5EA-B999151E5D8E}" dt="2021-10-02T17:48:30.406" v="2377"/>
          <ac:picMkLst>
            <pc:docMk/>
            <pc:sldMk cId="1288603874" sldId="308"/>
            <ac:picMk id="13" creationId="{87E9B2B8-79D6-4DB2-9A24-24680EBA1352}"/>
          </ac:picMkLst>
        </pc:picChg>
        <pc:picChg chg="add del mod">
          <ac:chgData name="Nathan Clouse" userId="60190519-0423-46ec-ac65-f82d83ecfd9c" providerId="ADAL" clId="{C731B8E5-2A93-4261-A5EA-B999151E5D8E}" dt="2021-10-02T17:48:35.272" v="2382"/>
          <ac:picMkLst>
            <pc:docMk/>
            <pc:sldMk cId="1288603874" sldId="308"/>
            <ac:picMk id="15" creationId="{15507751-6B6F-469D-8B52-F87EF2D01162}"/>
          </ac:picMkLst>
        </pc:picChg>
        <pc:picChg chg="add del mod">
          <ac:chgData name="Nathan Clouse" userId="60190519-0423-46ec-ac65-f82d83ecfd9c" providerId="ADAL" clId="{C731B8E5-2A93-4261-A5EA-B999151E5D8E}" dt="2021-10-02T17:48:26.733" v="2375" actId="478"/>
          <ac:picMkLst>
            <pc:docMk/>
            <pc:sldMk cId="1288603874" sldId="308"/>
            <ac:picMk id="1026" creationId="{F8A3BAC3-FE90-432F-8C1F-64A921789BDA}"/>
          </ac:picMkLst>
        </pc:picChg>
        <pc:picChg chg="add mod">
          <ac:chgData name="Nathan Clouse" userId="60190519-0423-46ec-ac65-f82d83ecfd9c" providerId="ADAL" clId="{C731B8E5-2A93-4261-A5EA-B999151E5D8E}" dt="2021-10-02T17:49:23.087" v="2387" actId="1076"/>
          <ac:picMkLst>
            <pc:docMk/>
            <pc:sldMk cId="1288603874" sldId="308"/>
            <ac:picMk id="1028" creationId="{7139EC0C-D55C-4AAF-9C88-029251764C45}"/>
          </ac:picMkLst>
        </pc:picChg>
      </pc:sldChg>
      <pc:sldChg chg="addSp modSp new mod modNotesTx">
        <pc:chgData name="Nathan Clouse" userId="60190519-0423-46ec-ac65-f82d83ecfd9c" providerId="ADAL" clId="{C731B8E5-2A93-4261-A5EA-B999151E5D8E}" dt="2021-10-06T02:49:27.030" v="9744" actId="20577"/>
        <pc:sldMkLst>
          <pc:docMk/>
          <pc:sldMk cId="3967342530" sldId="309"/>
        </pc:sldMkLst>
        <pc:spChg chg="mod">
          <ac:chgData name="Nathan Clouse" userId="60190519-0423-46ec-ac65-f82d83ecfd9c" providerId="ADAL" clId="{C731B8E5-2A93-4261-A5EA-B999151E5D8E}" dt="2021-09-07T02:11:26.193" v="525"/>
          <ac:spMkLst>
            <pc:docMk/>
            <pc:sldMk cId="3967342530" sldId="309"/>
            <ac:spMk id="2" creationId="{4D69B4B8-7B72-4155-BD70-E756736EEBE7}"/>
          </ac:spMkLst>
        </pc:spChg>
        <pc:spChg chg="mod">
          <ac:chgData name="Nathan Clouse" userId="60190519-0423-46ec-ac65-f82d83ecfd9c" providerId="ADAL" clId="{C731B8E5-2A93-4261-A5EA-B999151E5D8E}" dt="2021-09-07T02:11:37.764" v="526" actId="20577"/>
          <ac:spMkLst>
            <pc:docMk/>
            <pc:sldMk cId="3967342530" sldId="309"/>
            <ac:spMk id="3" creationId="{A8E6A370-5453-4EEB-9A21-DC47D89433D0}"/>
          </ac:spMkLst>
        </pc:spChg>
        <pc:spChg chg="add mod">
          <ac:chgData name="Nathan Clouse" userId="60190519-0423-46ec-ac65-f82d83ecfd9c" providerId="ADAL" clId="{C731B8E5-2A93-4261-A5EA-B999151E5D8E}" dt="2021-09-07T02:11:59.567" v="528" actId="1076"/>
          <ac:spMkLst>
            <pc:docMk/>
            <pc:sldMk cId="3967342530" sldId="309"/>
            <ac:spMk id="5" creationId="{1BB9A9F8-22E0-4ACF-B105-0DCD72EABED8}"/>
          </ac:spMkLst>
        </pc:spChg>
        <pc:picChg chg="add mod">
          <ac:chgData name="Nathan Clouse" userId="60190519-0423-46ec-ac65-f82d83ecfd9c" providerId="ADAL" clId="{C731B8E5-2A93-4261-A5EA-B999151E5D8E}" dt="2021-09-07T02:11:59.567" v="528" actId="1076"/>
          <ac:picMkLst>
            <pc:docMk/>
            <pc:sldMk cId="3967342530" sldId="309"/>
            <ac:picMk id="4" creationId="{D628D57D-2C11-45B6-B471-EF22EF5F0215}"/>
          </ac:picMkLst>
        </pc:picChg>
      </pc:sldChg>
      <pc:sldChg chg="addSp modSp new mod modAnim">
        <pc:chgData name="Nathan Clouse" userId="60190519-0423-46ec-ac65-f82d83ecfd9c" providerId="ADAL" clId="{C731B8E5-2A93-4261-A5EA-B999151E5D8E}" dt="2021-09-07T02:37:47.987" v="1205"/>
        <pc:sldMkLst>
          <pc:docMk/>
          <pc:sldMk cId="3943991638" sldId="310"/>
        </pc:sldMkLst>
        <pc:spChg chg="add mod">
          <ac:chgData name="Nathan Clouse" userId="60190519-0423-46ec-ac65-f82d83ecfd9c" providerId="ADAL" clId="{C731B8E5-2A93-4261-A5EA-B999151E5D8E}" dt="2021-09-07T02:34:49.694" v="1195" actId="207"/>
          <ac:spMkLst>
            <pc:docMk/>
            <pc:sldMk cId="3943991638" sldId="310"/>
            <ac:spMk id="6" creationId="{42EDD2A6-DC08-4966-A1C1-554477C79556}"/>
          </ac:spMkLst>
        </pc:spChg>
        <pc:spChg chg="add mod">
          <ac:chgData name="Nathan Clouse" userId="60190519-0423-46ec-ac65-f82d83ecfd9c" providerId="ADAL" clId="{C731B8E5-2A93-4261-A5EA-B999151E5D8E}" dt="2021-09-07T02:34:55.159" v="1197" actId="1076"/>
          <ac:spMkLst>
            <pc:docMk/>
            <pc:sldMk cId="3943991638" sldId="310"/>
            <ac:spMk id="7" creationId="{E4871181-9E59-46A8-A0F6-98C266890FD2}"/>
          </ac:spMkLst>
        </pc:spChg>
        <pc:spChg chg="add mod">
          <ac:chgData name="Nathan Clouse" userId="60190519-0423-46ec-ac65-f82d83ecfd9c" providerId="ADAL" clId="{C731B8E5-2A93-4261-A5EA-B999151E5D8E}" dt="2021-09-07T02:35:00.653" v="1199" actId="1076"/>
          <ac:spMkLst>
            <pc:docMk/>
            <pc:sldMk cId="3943991638" sldId="310"/>
            <ac:spMk id="8" creationId="{CD8F1A94-7CE9-466F-AC08-9D2191917531}"/>
          </ac:spMkLst>
        </pc:spChg>
        <pc:spChg chg="add mod">
          <ac:chgData name="Nathan Clouse" userId="60190519-0423-46ec-ac65-f82d83ecfd9c" providerId="ADAL" clId="{C731B8E5-2A93-4261-A5EA-B999151E5D8E}" dt="2021-09-07T02:35:06.708" v="1201" actId="1076"/>
          <ac:spMkLst>
            <pc:docMk/>
            <pc:sldMk cId="3943991638" sldId="310"/>
            <ac:spMk id="9" creationId="{347E295B-7ED1-471F-B91E-57F79A0D2F72}"/>
          </ac:spMkLst>
        </pc:spChg>
        <pc:spChg chg="add mod">
          <ac:chgData name="Nathan Clouse" userId="60190519-0423-46ec-ac65-f82d83ecfd9c" providerId="ADAL" clId="{C731B8E5-2A93-4261-A5EA-B999151E5D8E}" dt="2021-09-07T02:35:10.902" v="1203" actId="1076"/>
          <ac:spMkLst>
            <pc:docMk/>
            <pc:sldMk cId="3943991638" sldId="310"/>
            <ac:spMk id="10" creationId="{3B998126-F167-405C-ABA4-13E86A2B613F}"/>
          </ac:spMkLst>
        </pc:spChg>
        <pc:picChg chg="add mod">
          <ac:chgData name="Nathan Clouse" userId="60190519-0423-46ec-ac65-f82d83ecfd9c" providerId="ADAL" clId="{C731B8E5-2A93-4261-A5EA-B999151E5D8E}" dt="2021-09-07T02:34:20.721" v="1192" actId="1076"/>
          <ac:picMkLst>
            <pc:docMk/>
            <pc:sldMk cId="3943991638" sldId="310"/>
            <ac:picMk id="5" creationId="{35B8C50F-A608-4A5D-96E8-4479CE3A2ABB}"/>
          </ac:picMkLst>
        </pc:picChg>
      </pc:sldChg>
      <pc:sldChg chg="addSp modSp new mod">
        <pc:chgData name="Nathan Clouse" userId="60190519-0423-46ec-ac65-f82d83ecfd9c" providerId="ADAL" clId="{C731B8E5-2A93-4261-A5EA-B999151E5D8E}" dt="2021-10-09T03:50:14.390" v="17235" actId="14100"/>
        <pc:sldMkLst>
          <pc:docMk/>
          <pc:sldMk cId="4210614706" sldId="311"/>
        </pc:sldMkLst>
        <pc:spChg chg="mod">
          <ac:chgData name="Nathan Clouse" userId="60190519-0423-46ec-ac65-f82d83ecfd9c" providerId="ADAL" clId="{C731B8E5-2A93-4261-A5EA-B999151E5D8E}" dt="2021-10-02T03:37:31.774" v="2110" actId="20577"/>
          <ac:spMkLst>
            <pc:docMk/>
            <pc:sldMk cId="4210614706" sldId="311"/>
            <ac:spMk id="2" creationId="{2C078ABD-D85C-417F-BD0A-7ED42ECBAC84}"/>
          </ac:spMkLst>
        </pc:spChg>
        <pc:spChg chg="mod">
          <ac:chgData name="Nathan Clouse" userId="60190519-0423-46ec-ac65-f82d83ecfd9c" providerId="ADAL" clId="{C731B8E5-2A93-4261-A5EA-B999151E5D8E}" dt="2021-10-09T03:50:14.390" v="17235" actId="14100"/>
          <ac:spMkLst>
            <pc:docMk/>
            <pc:sldMk cId="4210614706" sldId="311"/>
            <ac:spMk id="3" creationId="{AB2D05DE-1BC4-4241-96AB-8262A5CCA41B}"/>
          </ac:spMkLst>
        </pc:spChg>
        <pc:picChg chg="add mod">
          <ac:chgData name="Nathan Clouse" userId="60190519-0423-46ec-ac65-f82d83ecfd9c" providerId="ADAL" clId="{C731B8E5-2A93-4261-A5EA-B999151E5D8E}" dt="2021-10-09T03:50:11.540" v="17234" actId="14100"/>
          <ac:picMkLst>
            <pc:docMk/>
            <pc:sldMk cId="4210614706" sldId="311"/>
            <ac:picMk id="4098" creationId="{B8A3F2F5-EA9E-4965-A211-CE09723F021B}"/>
          </ac:picMkLst>
        </pc:picChg>
      </pc:sldChg>
      <pc:sldChg chg="modSp new mod">
        <pc:chgData name="Nathan Clouse" userId="60190519-0423-46ec-ac65-f82d83ecfd9c" providerId="ADAL" clId="{C731B8E5-2A93-4261-A5EA-B999151E5D8E}" dt="2021-10-02T03:38:52.909" v="2112" actId="20577"/>
        <pc:sldMkLst>
          <pc:docMk/>
          <pc:sldMk cId="3339336192" sldId="312"/>
        </pc:sldMkLst>
        <pc:spChg chg="mod">
          <ac:chgData name="Nathan Clouse" userId="60190519-0423-46ec-ac65-f82d83ecfd9c" providerId="ADAL" clId="{C731B8E5-2A93-4261-A5EA-B999151E5D8E}" dt="2021-09-07T02:22:17.140" v="544" actId="20577"/>
          <ac:spMkLst>
            <pc:docMk/>
            <pc:sldMk cId="3339336192" sldId="312"/>
            <ac:spMk id="2" creationId="{F975FE24-7982-4FCC-991B-35BE88FEE00D}"/>
          </ac:spMkLst>
        </pc:spChg>
        <pc:spChg chg="mod">
          <ac:chgData name="Nathan Clouse" userId="60190519-0423-46ec-ac65-f82d83ecfd9c" providerId="ADAL" clId="{C731B8E5-2A93-4261-A5EA-B999151E5D8E}" dt="2021-10-02T03:38:52.909" v="2112" actId="20577"/>
          <ac:spMkLst>
            <pc:docMk/>
            <pc:sldMk cId="3339336192" sldId="312"/>
            <ac:spMk id="3" creationId="{7046923B-DECB-45FF-A469-362BE24A99AC}"/>
          </ac:spMkLst>
        </pc:spChg>
      </pc:sldChg>
      <pc:sldChg chg="addSp modSp new mod modAnim">
        <pc:chgData name="Nathan Clouse" userId="60190519-0423-46ec-ac65-f82d83ecfd9c" providerId="ADAL" clId="{C731B8E5-2A93-4261-A5EA-B999151E5D8E}" dt="2021-10-02T03:41:25.413" v="2115" actId="1076"/>
        <pc:sldMkLst>
          <pc:docMk/>
          <pc:sldMk cId="1435494493" sldId="313"/>
        </pc:sldMkLst>
        <pc:spChg chg="mod">
          <ac:chgData name="Nathan Clouse" userId="60190519-0423-46ec-ac65-f82d83ecfd9c" providerId="ADAL" clId="{C731B8E5-2A93-4261-A5EA-B999151E5D8E}" dt="2021-09-07T02:26:34.357" v="1106" actId="27636"/>
          <ac:spMkLst>
            <pc:docMk/>
            <pc:sldMk cId="1435494493" sldId="313"/>
            <ac:spMk id="3" creationId="{A24CEDCE-38DA-4D11-AD75-8F27BD1ED60F}"/>
          </ac:spMkLst>
        </pc:spChg>
        <pc:spChg chg="add mod">
          <ac:chgData name="Nathan Clouse" userId="60190519-0423-46ec-ac65-f82d83ecfd9c" providerId="ADAL" clId="{C731B8E5-2A93-4261-A5EA-B999151E5D8E}" dt="2021-10-02T03:41:25.413" v="2115" actId="1076"/>
          <ac:spMkLst>
            <pc:docMk/>
            <pc:sldMk cId="1435494493" sldId="313"/>
            <ac:spMk id="4" creationId="{B223F7FD-FE68-405B-9F7F-FD275F494E30}"/>
          </ac:spMkLst>
        </pc:spChg>
      </pc:sldChg>
      <pc:sldChg chg="modSp new mod">
        <pc:chgData name="Nathan Clouse" userId="60190519-0423-46ec-ac65-f82d83ecfd9c" providerId="ADAL" clId="{C731B8E5-2A93-4261-A5EA-B999151E5D8E}" dt="2021-09-07T02:27:51.820" v="1131" actId="20577"/>
        <pc:sldMkLst>
          <pc:docMk/>
          <pc:sldMk cId="2537674877" sldId="314"/>
        </pc:sldMkLst>
        <pc:spChg chg="mod">
          <ac:chgData name="Nathan Clouse" userId="60190519-0423-46ec-ac65-f82d83ecfd9c" providerId="ADAL" clId="{C731B8E5-2A93-4261-A5EA-B999151E5D8E}" dt="2021-09-07T02:27:51.820" v="1131" actId="20577"/>
          <ac:spMkLst>
            <pc:docMk/>
            <pc:sldMk cId="2537674877" sldId="314"/>
            <ac:spMk id="2" creationId="{0977E37F-CDA7-4E91-873B-08B2CC7D9EBE}"/>
          </ac:spMkLst>
        </pc:spChg>
        <pc:spChg chg="mod">
          <ac:chgData name="Nathan Clouse" userId="60190519-0423-46ec-ac65-f82d83ecfd9c" providerId="ADAL" clId="{C731B8E5-2A93-4261-A5EA-B999151E5D8E}" dt="2021-09-07T02:27:49.394" v="1122"/>
          <ac:spMkLst>
            <pc:docMk/>
            <pc:sldMk cId="2537674877" sldId="314"/>
            <ac:spMk id="3" creationId="{F28347AA-8F5C-45B8-9419-C917C3DB11A8}"/>
          </ac:spMkLst>
        </pc:spChg>
      </pc:sldChg>
      <pc:sldChg chg="addSp delSp modSp new">
        <pc:chgData name="Nathan Clouse" userId="60190519-0423-46ec-ac65-f82d83ecfd9c" providerId="ADAL" clId="{C731B8E5-2A93-4261-A5EA-B999151E5D8E}" dt="2021-09-07T02:27:59.597" v="1133"/>
        <pc:sldMkLst>
          <pc:docMk/>
          <pc:sldMk cId="2711919962" sldId="315"/>
        </pc:sldMkLst>
        <pc:spChg chg="del">
          <ac:chgData name="Nathan Clouse" userId="60190519-0423-46ec-ac65-f82d83ecfd9c" providerId="ADAL" clId="{C731B8E5-2A93-4261-A5EA-B999151E5D8E}" dt="2021-09-07T02:27:59.597" v="1133"/>
          <ac:spMkLst>
            <pc:docMk/>
            <pc:sldMk cId="2711919962" sldId="315"/>
            <ac:spMk id="3" creationId="{33D93BFF-9A1B-427B-AAB5-C568CE651DC0}"/>
          </ac:spMkLst>
        </pc:spChg>
        <pc:picChg chg="add mod">
          <ac:chgData name="Nathan Clouse" userId="60190519-0423-46ec-ac65-f82d83ecfd9c" providerId="ADAL" clId="{C731B8E5-2A93-4261-A5EA-B999151E5D8E}" dt="2021-09-07T02:27:59.597" v="1133"/>
          <ac:picMkLst>
            <pc:docMk/>
            <pc:sldMk cId="2711919962" sldId="315"/>
            <ac:picMk id="4" creationId="{9904E339-1D59-4A5D-8466-1DD146C73F27}"/>
          </ac:picMkLst>
        </pc:picChg>
      </pc:sldChg>
      <pc:sldChg chg="modSp new mod modNotesTx">
        <pc:chgData name="Nathan Clouse" userId="60190519-0423-46ec-ac65-f82d83ecfd9c" providerId="ADAL" clId="{C731B8E5-2A93-4261-A5EA-B999151E5D8E}" dt="2021-10-09T17:21:29.385" v="17241" actId="20577"/>
        <pc:sldMkLst>
          <pc:docMk/>
          <pc:sldMk cId="2588856058" sldId="316"/>
        </pc:sldMkLst>
        <pc:spChg chg="mod">
          <ac:chgData name="Nathan Clouse" userId="60190519-0423-46ec-ac65-f82d83ecfd9c" providerId="ADAL" clId="{C731B8E5-2A93-4261-A5EA-B999151E5D8E}" dt="2021-09-07T02:30:46.629" v="1149" actId="20577"/>
          <ac:spMkLst>
            <pc:docMk/>
            <pc:sldMk cId="2588856058" sldId="316"/>
            <ac:spMk id="2" creationId="{506B0DE4-6DDE-456C-A3FB-984E407B09CC}"/>
          </ac:spMkLst>
        </pc:spChg>
        <pc:spChg chg="mod">
          <ac:chgData name="Nathan Clouse" userId="60190519-0423-46ec-ac65-f82d83ecfd9c" providerId="ADAL" clId="{C731B8E5-2A93-4261-A5EA-B999151E5D8E}" dt="2021-09-07T02:30:48.955" v="1150"/>
          <ac:spMkLst>
            <pc:docMk/>
            <pc:sldMk cId="2588856058" sldId="316"/>
            <ac:spMk id="3" creationId="{B2ACB2C8-773C-41B4-B9B7-6BEEF632E1C4}"/>
          </ac:spMkLst>
        </pc:spChg>
      </pc:sldChg>
      <pc:sldChg chg="modSp new mod modNotesTx">
        <pc:chgData name="Nathan Clouse" userId="60190519-0423-46ec-ac65-f82d83ecfd9c" providerId="ADAL" clId="{C731B8E5-2A93-4261-A5EA-B999151E5D8E}" dt="2021-10-06T12:25:51.729" v="11186" actId="20577"/>
        <pc:sldMkLst>
          <pc:docMk/>
          <pc:sldMk cId="3396588654" sldId="317"/>
        </pc:sldMkLst>
        <pc:spChg chg="mod">
          <ac:chgData name="Nathan Clouse" userId="60190519-0423-46ec-ac65-f82d83ecfd9c" providerId="ADAL" clId="{C731B8E5-2A93-4261-A5EA-B999151E5D8E}" dt="2021-09-07T02:31:14.598" v="1168" actId="20577"/>
          <ac:spMkLst>
            <pc:docMk/>
            <pc:sldMk cId="3396588654" sldId="317"/>
            <ac:spMk id="2" creationId="{086DC322-3761-488D-931A-CB548F489A25}"/>
          </ac:spMkLst>
        </pc:spChg>
        <pc:spChg chg="mod">
          <ac:chgData name="Nathan Clouse" userId="60190519-0423-46ec-ac65-f82d83ecfd9c" providerId="ADAL" clId="{C731B8E5-2A93-4261-A5EA-B999151E5D8E}" dt="2021-09-07T02:31:25.213" v="1171" actId="20577"/>
          <ac:spMkLst>
            <pc:docMk/>
            <pc:sldMk cId="3396588654" sldId="317"/>
            <ac:spMk id="3" creationId="{12BEA914-BED2-4E53-BF97-06EAD0E92502}"/>
          </ac:spMkLst>
        </pc:spChg>
      </pc:sldChg>
      <pc:sldChg chg="addSp modSp add mod modClrScheme modAnim chgLayout modNotesTx">
        <pc:chgData name="Nathan Clouse" userId="60190519-0423-46ec-ac65-f82d83ecfd9c" providerId="ADAL" clId="{C731B8E5-2A93-4261-A5EA-B999151E5D8E}" dt="2021-10-09T17:22:10.153" v="17258" actId="33524"/>
        <pc:sldMkLst>
          <pc:docMk/>
          <pc:sldMk cId="3069658183" sldId="334"/>
        </pc:sldMkLst>
        <pc:spChg chg="mod ord">
          <ac:chgData name="Nathan Clouse" userId="60190519-0423-46ec-ac65-f82d83ecfd9c" providerId="ADAL" clId="{C731B8E5-2A93-4261-A5EA-B999151E5D8E}" dt="2021-09-07T02:32:15.466" v="1173" actId="700"/>
          <ac:spMkLst>
            <pc:docMk/>
            <pc:sldMk cId="3069658183" sldId="334"/>
            <ac:spMk id="2" creationId="{08DFB550-035A-4913-91B3-FD3703FDC924}"/>
          </ac:spMkLst>
        </pc:spChg>
        <pc:spChg chg="add mod">
          <ac:chgData name="Nathan Clouse" userId="60190519-0423-46ec-ac65-f82d83ecfd9c" providerId="ADAL" clId="{C731B8E5-2A93-4261-A5EA-B999151E5D8E}" dt="2021-10-02T03:44:14.375" v="2118" actId="1076"/>
          <ac:spMkLst>
            <pc:docMk/>
            <pc:sldMk cId="3069658183" sldId="334"/>
            <ac:spMk id="5" creationId="{B072A914-340B-42D2-AE47-DC306161D77D}"/>
          </ac:spMkLst>
        </pc:spChg>
        <pc:picChg chg="mod ord">
          <ac:chgData name="Nathan Clouse" userId="60190519-0423-46ec-ac65-f82d83ecfd9c" providerId="ADAL" clId="{C731B8E5-2A93-4261-A5EA-B999151E5D8E}" dt="2021-09-07T02:32:15.466" v="1173" actId="700"/>
          <ac:picMkLst>
            <pc:docMk/>
            <pc:sldMk cId="3069658183" sldId="334"/>
            <ac:picMk id="4" creationId="{682931F4-7D8E-43FE-93F5-F2CC213AF6FE}"/>
          </ac:picMkLst>
        </pc:picChg>
      </pc:sldChg>
      <pc:sldChg chg="addSp modSp add mod modClrScheme modAnim chgLayout modNotesTx">
        <pc:chgData name="Nathan Clouse" userId="60190519-0423-46ec-ac65-f82d83ecfd9c" providerId="ADAL" clId="{C731B8E5-2A93-4261-A5EA-B999151E5D8E}" dt="2021-10-06T12:38:00.421" v="12280" actId="20577"/>
        <pc:sldMkLst>
          <pc:docMk/>
          <pc:sldMk cId="1125604950" sldId="335"/>
        </pc:sldMkLst>
        <pc:spChg chg="mod ord">
          <ac:chgData name="Nathan Clouse" userId="60190519-0423-46ec-ac65-f82d83ecfd9c" providerId="ADAL" clId="{C731B8E5-2A93-4261-A5EA-B999151E5D8E}" dt="2021-09-07T02:32:15.466" v="1173" actId="700"/>
          <ac:spMkLst>
            <pc:docMk/>
            <pc:sldMk cId="1125604950" sldId="335"/>
            <ac:spMk id="2" creationId="{08DFB550-035A-4913-91B3-FD3703FDC924}"/>
          </ac:spMkLst>
        </pc:spChg>
        <pc:spChg chg="add mod">
          <ac:chgData name="Nathan Clouse" userId="60190519-0423-46ec-ac65-f82d83ecfd9c" providerId="ADAL" clId="{C731B8E5-2A93-4261-A5EA-B999151E5D8E}" dt="2021-10-02T03:44:23.502" v="2121" actId="1076"/>
          <ac:spMkLst>
            <pc:docMk/>
            <pc:sldMk cId="1125604950" sldId="335"/>
            <ac:spMk id="4" creationId="{F1774F5B-7819-471C-B6D4-A1950AE23BCB}"/>
          </ac:spMkLst>
        </pc:spChg>
        <pc:picChg chg="mod ord">
          <ac:chgData name="Nathan Clouse" userId="60190519-0423-46ec-ac65-f82d83ecfd9c" providerId="ADAL" clId="{C731B8E5-2A93-4261-A5EA-B999151E5D8E}" dt="2021-09-07T02:32:15.466" v="1173" actId="700"/>
          <ac:picMkLst>
            <pc:docMk/>
            <pc:sldMk cId="1125604950" sldId="335"/>
            <ac:picMk id="7" creationId="{FDE18A0E-9A9D-4E91-8F7C-276088A70F12}"/>
          </ac:picMkLst>
        </pc:picChg>
      </pc:sldChg>
      <pc:sldChg chg="modSp add mod modClrScheme chgLayout modNotesTx">
        <pc:chgData name="Nathan Clouse" userId="60190519-0423-46ec-ac65-f82d83ecfd9c" providerId="ADAL" clId="{C731B8E5-2A93-4261-A5EA-B999151E5D8E}" dt="2021-10-06T12:41:49.620" v="13027" actId="20577"/>
        <pc:sldMkLst>
          <pc:docMk/>
          <pc:sldMk cId="3611738253" sldId="336"/>
        </pc:sldMkLst>
        <pc:spChg chg="mod ord">
          <ac:chgData name="Nathan Clouse" userId="60190519-0423-46ec-ac65-f82d83ecfd9c" providerId="ADAL" clId="{C731B8E5-2A93-4261-A5EA-B999151E5D8E}" dt="2021-09-07T02:32:15.466" v="1173" actId="700"/>
          <ac:spMkLst>
            <pc:docMk/>
            <pc:sldMk cId="3611738253" sldId="336"/>
            <ac:spMk id="2" creationId="{08DFB550-035A-4913-91B3-FD3703FDC924}"/>
          </ac:spMkLst>
        </pc:spChg>
        <pc:picChg chg="mod ord">
          <ac:chgData name="Nathan Clouse" userId="60190519-0423-46ec-ac65-f82d83ecfd9c" providerId="ADAL" clId="{C731B8E5-2A93-4261-A5EA-B999151E5D8E}" dt="2021-09-07T02:32:15.466" v="1173" actId="700"/>
          <ac:picMkLst>
            <pc:docMk/>
            <pc:sldMk cId="3611738253" sldId="336"/>
            <ac:picMk id="5" creationId="{61B2D3B1-5681-4F7E-9ECF-1F998ADD0EBB}"/>
          </ac:picMkLst>
        </pc:picChg>
      </pc:sldChg>
      <pc:sldChg chg="addSp modSp add mod modClrScheme modAnim chgLayout modNotesTx">
        <pc:chgData name="Nathan Clouse" userId="60190519-0423-46ec-ac65-f82d83ecfd9c" providerId="ADAL" clId="{C731B8E5-2A93-4261-A5EA-B999151E5D8E}" dt="2021-10-06T12:43:57.195" v="13615" actId="20577"/>
        <pc:sldMkLst>
          <pc:docMk/>
          <pc:sldMk cId="834275746" sldId="347"/>
        </pc:sldMkLst>
        <pc:spChg chg="mod ord">
          <ac:chgData name="Nathan Clouse" userId="60190519-0423-46ec-ac65-f82d83ecfd9c" providerId="ADAL" clId="{C731B8E5-2A93-4261-A5EA-B999151E5D8E}" dt="2021-09-07T02:32:15.466" v="1173" actId="700"/>
          <ac:spMkLst>
            <pc:docMk/>
            <pc:sldMk cId="834275746" sldId="347"/>
            <ac:spMk id="2" creationId="{5AFA46F0-2343-436E-9FC4-B2C53AF6B83F}"/>
          </ac:spMkLst>
        </pc:spChg>
        <pc:spChg chg="add mod">
          <ac:chgData name="Nathan Clouse" userId="60190519-0423-46ec-ac65-f82d83ecfd9c" providerId="ADAL" clId="{C731B8E5-2A93-4261-A5EA-B999151E5D8E}" dt="2021-10-02T03:45:56.657" v="2138" actId="14100"/>
          <ac:spMkLst>
            <pc:docMk/>
            <pc:sldMk cId="834275746" sldId="347"/>
            <ac:spMk id="3" creationId="{AD1947DA-373C-4A31-A69C-12015CF68B6D}"/>
          </ac:spMkLst>
        </pc:spChg>
        <pc:spChg chg="add mod">
          <ac:chgData name="Nathan Clouse" userId="60190519-0423-46ec-ac65-f82d83ecfd9c" providerId="ADAL" clId="{C731B8E5-2A93-4261-A5EA-B999151E5D8E}" dt="2021-10-02T03:44:47.597" v="2124" actId="1076"/>
          <ac:spMkLst>
            <pc:docMk/>
            <pc:sldMk cId="834275746" sldId="347"/>
            <ac:spMk id="5" creationId="{E9BBEE4A-C186-477B-8B52-816F40A1E66D}"/>
          </ac:spMkLst>
        </pc:spChg>
        <pc:picChg chg="mod ord">
          <ac:chgData name="Nathan Clouse" userId="60190519-0423-46ec-ac65-f82d83ecfd9c" providerId="ADAL" clId="{C731B8E5-2A93-4261-A5EA-B999151E5D8E}" dt="2021-09-07T02:32:15.466" v="1173" actId="700"/>
          <ac:picMkLst>
            <pc:docMk/>
            <pc:sldMk cId="834275746" sldId="347"/>
            <ac:picMk id="4" creationId="{B3C266B0-EC0C-4CF2-B1DF-488E0C39EAAC}"/>
          </ac:picMkLst>
        </pc:picChg>
      </pc:sldChg>
      <pc:sldChg chg="addSp modSp add mod modClrScheme modAnim chgLayout modNotesTx">
        <pc:chgData name="Nathan Clouse" userId="60190519-0423-46ec-ac65-f82d83ecfd9c" providerId="ADAL" clId="{C731B8E5-2A93-4261-A5EA-B999151E5D8E}" dt="2021-10-06T12:54:30.001" v="13922" actId="20577"/>
        <pc:sldMkLst>
          <pc:docMk/>
          <pc:sldMk cId="4204591083" sldId="348"/>
        </pc:sldMkLst>
        <pc:spChg chg="mod ord">
          <ac:chgData name="Nathan Clouse" userId="60190519-0423-46ec-ac65-f82d83ecfd9c" providerId="ADAL" clId="{C731B8E5-2A93-4261-A5EA-B999151E5D8E}" dt="2021-09-07T02:32:15.466" v="1173" actId="700"/>
          <ac:spMkLst>
            <pc:docMk/>
            <pc:sldMk cId="4204591083" sldId="348"/>
            <ac:spMk id="2" creationId="{02ECDFDC-2985-49B7-BAD3-A422D5157CDF}"/>
          </ac:spMkLst>
        </pc:spChg>
        <pc:spChg chg="add mod">
          <ac:chgData name="Nathan Clouse" userId="60190519-0423-46ec-ac65-f82d83ecfd9c" providerId="ADAL" clId="{C731B8E5-2A93-4261-A5EA-B999151E5D8E}" dt="2021-10-02T03:46:18.621" v="2141" actId="1076"/>
          <ac:spMkLst>
            <pc:docMk/>
            <pc:sldMk cId="4204591083" sldId="348"/>
            <ac:spMk id="5" creationId="{711510D0-0128-4127-B601-A10FEE574482}"/>
          </ac:spMkLst>
        </pc:spChg>
        <pc:spChg chg="add mod">
          <ac:chgData name="Nathan Clouse" userId="60190519-0423-46ec-ac65-f82d83ecfd9c" providerId="ADAL" clId="{C731B8E5-2A93-4261-A5EA-B999151E5D8E}" dt="2021-10-02T03:46:59.803" v="2150" actId="1076"/>
          <ac:spMkLst>
            <pc:docMk/>
            <pc:sldMk cId="4204591083" sldId="348"/>
            <ac:spMk id="6" creationId="{367FEC1E-76F5-439A-B815-6E3D585AC95D}"/>
          </ac:spMkLst>
        </pc:spChg>
        <pc:picChg chg="mod ord">
          <ac:chgData name="Nathan Clouse" userId="60190519-0423-46ec-ac65-f82d83ecfd9c" providerId="ADAL" clId="{C731B8E5-2A93-4261-A5EA-B999151E5D8E}" dt="2021-09-07T02:32:15.466" v="1173" actId="700"/>
          <ac:picMkLst>
            <pc:docMk/>
            <pc:sldMk cId="4204591083" sldId="348"/>
            <ac:picMk id="4" creationId="{2563C5BD-C3F4-4349-8682-9930147557F5}"/>
          </ac:picMkLst>
        </pc:picChg>
      </pc:sldChg>
      <pc:sldChg chg="modSp new mod modNotesTx">
        <pc:chgData name="Nathan Clouse" userId="60190519-0423-46ec-ac65-f82d83ecfd9c" providerId="ADAL" clId="{C731B8E5-2A93-4261-A5EA-B999151E5D8E}" dt="2021-10-06T13:04:30.494" v="14385" actId="20577"/>
        <pc:sldMkLst>
          <pc:docMk/>
          <pc:sldMk cId="3360321420" sldId="349"/>
        </pc:sldMkLst>
        <pc:spChg chg="mod">
          <ac:chgData name="Nathan Clouse" userId="60190519-0423-46ec-ac65-f82d83ecfd9c" providerId="ADAL" clId="{C731B8E5-2A93-4261-A5EA-B999151E5D8E}" dt="2021-09-07T02:33:28.949" v="1189" actId="20577"/>
          <ac:spMkLst>
            <pc:docMk/>
            <pc:sldMk cId="3360321420" sldId="349"/>
            <ac:spMk id="2" creationId="{7C3F3CF9-FDDA-4B71-8B4D-E184D0D648FF}"/>
          </ac:spMkLst>
        </pc:spChg>
        <pc:spChg chg="mod">
          <ac:chgData name="Nathan Clouse" userId="60190519-0423-46ec-ac65-f82d83ecfd9c" providerId="ADAL" clId="{C731B8E5-2A93-4261-A5EA-B999151E5D8E}" dt="2021-10-02T03:48:37.051" v="2158" actId="20577"/>
          <ac:spMkLst>
            <pc:docMk/>
            <pc:sldMk cId="3360321420" sldId="349"/>
            <ac:spMk id="3" creationId="{D8E8BA90-FADC-4617-9344-0939D0A137C4}"/>
          </ac:spMkLst>
        </pc:spChg>
      </pc:sldChg>
      <pc:sldChg chg="modSp new mod modNotesTx">
        <pc:chgData name="Nathan Clouse" userId="60190519-0423-46ec-ac65-f82d83ecfd9c" providerId="ADAL" clId="{C731B8E5-2A93-4261-A5EA-B999151E5D8E}" dt="2021-10-06T13:06:59.245" v="14933" actId="20577"/>
        <pc:sldMkLst>
          <pc:docMk/>
          <pc:sldMk cId="1284816971" sldId="350"/>
        </pc:sldMkLst>
        <pc:spChg chg="mod">
          <ac:chgData name="Nathan Clouse" userId="60190519-0423-46ec-ac65-f82d83ecfd9c" providerId="ADAL" clId="{C731B8E5-2A93-4261-A5EA-B999151E5D8E}" dt="2021-09-07T02:39:05.630" v="1238" actId="20577"/>
          <ac:spMkLst>
            <pc:docMk/>
            <pc:sldMk cId="1284816971" sldId="350"/>
            <ac:spMk id="2" creationId="{35C0E015-EDE7-40B4-BD01-3AA3AF38225C}"/>
          </ac:spMkLst>
        </pc:spChg>
        <pc:spChg chg="mod">
          <ac:chgData name="Nathan Clouse" userId="60190519-0423-46ec-ac65-f82d83ecfd9c" providerId="ADAL" clId="{C731B8E5-2A93-4261-A5EA-B999151E5D8E}" dt="2021-09-07T02:40:57.365" v="1254" actId="20577"/>
          <ac:spMkLst>
            <pc:docMk/>
            <pc:sldMk cId="1284816971" sldId="350"/>
            <ac:spMk id="3" creationId="{0A0E56F6-6B8A-4FEF-8F99-A049C7F08EA2}"/>
          </ac:spMkLst>
        </pc:spChg>
      </pc:sldChg>
      <pc:sldChg chg="add del">
        <pc:chgData name="Nathan Clouse" userId="60190519-0423-46ec-ac65-f82d83ecfd9c" providerId="ADAL" clId="{C731B8E5-2A93-4261-A5EA-B999151E5D8E}" dt="2021-10-06T13:11:34.110" v="14934" actId="2696"/>
        <pc:sldMkLst>
          <pc:docMk/>
          <pc:sldMk cId="3265752139" sldId="351"/>
        </pc:sldMkLst>
      </pc:sldChg>
      <pc:sldChg chg="add del">
        <pc:chgData name="Nathan Clouse" userId="60190519-0423-46ec-ac65-f82d83ecfd9c" providerId="ADAL" clId="{C731B8E5-2A93-4261-A5EA-B999151E5D8E}" dt="2021-10-06T13:11:38.369" v="14935" actId="2696"/>
        <pc:sldMkLst>
          <pc:docMk/>
          <pc:sldMk cId="1764936722" sldId="352"/>
        </pc:sldMkLst>
      </pc:sldChg>
      <pc:sldChg chg="add del">
        <pc:chgData name="Nathan Clouse" userId="60190519-0423-46ec-ac65-f82d83ecfd9c" providerId="ADAL" clId="{C731B8E5-2A93-4261-A5EA-B999151E5D8E}" dt="2021-10-06T13:11:40.804" v="14936" actId="2696"/>
        <pc:sldMkLst>
          <pc:docMk/>
          <pc:sldMk cId="2296278337" sldId="353"/>
        </pc:sldMkLst>
      </pc:sldChg>
      <pc:sldChg chg="addSp delSp modSp add mod modClrScheme chgLayout modNotesTx">
        <pc:chgData name="Nathan Clouse" userId="60190519-0423-46ec-ac65-f82d83ecfd9c" providerId="ADAL" clId="{C731B8E5-2A93-4261-A5EA-B999151E5D8E}" dt="2021-10-09T03:50:42.457" v="17237" actId="1076"/>
        <pc:sldMkLst>
          <pc:docMk/>
          <pc:sldMk cId="451425297" sldId="354"/>
        </pc:sldMkLst>
        <pc:spChg chg="del mod ord">
          <ac:chgData name="Nathan Clouse" userId="60190519-0423-46ec-ac65-f82d83ecfd9c" providerId="ADAL" clId="{C731B8E5-2A93-4261-A5EA-B999151E5D8E}" dt="2021-09-07T02:41:46.608" v="1263" actId="478"/>
          <ac:spMkLst>
            <pc:docMk/>
            <pc:sldMk cId="451425297" sldId="354"/>
            <ac:spMk id="2" creationId="{35C0E015-EDE7-40B4-BD01-3AA3AF38225C}"/>
          </ac:spMkLst>
        </pc:spChg>
        <pc:spChg chg="mod ord">
          <ac:chgData name="Nathan Clouse" userId="60190519-0423-46ec-ac65-f82d83ecfd9c" providerId="ADAL" clId="{C731B8E5-2A93-4261-A5EA-B999151E5D8E}" dt="2021-09-07T02:41:50.743" v="1264" actId="14100"/>
          <ac:spMkLst>
            <pc:docMk/>
            <pc:sldMk cId="451425297" sldId="354"/>
            <ac:spMk id="3" creationId="{0A0E56F6-6B8A-4FEF-8F99-A049C7F08EA2}"/>
          </ac:spMkLst>
        </pc:spChg>
        <pc:spChg chg="add del mod">
          <ac:chgData name="Nathan Clouse" userId="60190519-0423-46ec-ac65-f82d83ecfd9c" providerId="ADAL" clId="{C731B8E5-2A93-4261-A5EA-B999151E5D8E}" dt="2021-09-07T03:32:06.809" v="1898" actId="478"/>
          <ac:spMkLst>
            <pc:docMk/>
            <pc:sldMk cId="451425297" sldId="354"/>
            <ac:spMk id="5" creationId="{4828D5E8-AAC4-49D8-BAE9-DF9B6ACCB5C3}"/>
          </ac:spMkLst>
        </pc:spChg>
        <pc:picChg chg="add mod">
          <ac:chgData name="Nathan Clouse" userId="60190519-0423-46ec-ac65-f82d83ecfd9c" providerId="ADAL" clId="{C731B8E5-2A93-4261-A5EA-B999151E5D8E}" dt="2021-10-09T03:50:42.457" v="17237" actId="1076"/>
          <ac:picMkLst>
            <pc:docMk/>
            <pc:sldMk cId="451425297" sldId="354"/>
            <ac:picMk id="5122" creationId="{E0F87FD8-B539-4BA1-95F4-A1F38CAEB6B9}"/>
          </ac:picMkLst>
        </pc:picChg>
      </pc:sldChg>
      <pc:sldChg chg="modSp new mod modNotesTx">
        <pc:chgData name="Nathan Clouse" userId="60190519-0423-46ec-ac65-f82d83ecfd9c" providerId="ADAL" clId="{C731B8E5-2A93-4261-A5EA-B999151E5D8E}" dt="2021-10-06T13:20:24.522" v="15759" actId="20577"/>
        <pc:sldMkLst>
          <pc:docMk/>
          <pc:sldMk cId="3620126077" sldId="355"/>
        </pc:sldMkLst>
        <pc:spChg chg="mod">
          <ac:chgData name="Nathan Clouse" userId="60190519-0423-46ec-ac65-f82d83ecfd9c" providerId="ADAL" clId="{C731B8E5-2A93-4261-A5EA-B999151E5D8E}" dt="2021-09-07T02:42:22.756" v="1279" actId="27636"/>
          <ac:spMkLst>
            <pc:docMk/>
            <pc:sldMk cId="3620126077" sldId="355"/>
            <ac:spMk id="3" creationId="{321423C2-D252-408B-AC83-A834C6F9F07B}"/>
          </ac:spMkLst>
        </pc:spChg>
      </pc:sldChg>
      <pc:sldChg chg="modSp new mod modNotesTx">
        <pc:chgData name="Nathan Clouse" userId="60190519-0423-46ec-ac65-f82d83ecfd9c" providerId="ADAL" clId="{C731B8E5-2A93-4261-A5EA-B999151E5D8E}" dt="2021-10-06T13:27:20.784" v="16319" actId="20577"/>
        <pc:sldMkLst>
          <pc:docMk/>
          <pc:sldMk cId="3801656300" sldId="356"/>
        </pc:sldMkLst>
        <pc:spChg chg="mod">
          <ac:chgData name="Nathan Clouse" userId="60190519-0423-46ec-ac65-f82d83ecfd9c" providerId="ADAL" clId="{C731B8E5-2A93-4261-A5EA-B999151E5D8E}" dt="2021-10-02T03:55:15.481" v="2299" actId="20577"/>
          <ac:spMkLst>
            <pc:docMk/>
            <pc:sldMk cId="3801656300" sldId="356"/>
            <ac:spMk id="2" creationId="{E1DF15C0-3224-4132-B137-42284B8E9EAD}"/>
          </ac:spMkLst>
        </pc:spChg>
        <pc:spChg chg="mod">
          <ac:chgData name="Nathan Clouse" userId="60190519-0423-46ec-ac65-f82d83ecfd9c" providerId="ADAL" clId="{C731B8E5-2A93-4261-A5EA-B999151E5D8E}" dt="2021-09-07T02:42:42.340" v="1284"/>
          <ac:spMkLst>
            <pc:docMk/>
            <pc:sldMk cId="3801656300" sldId="356"/>
            <ac:spMk id="3" creationId="{954FB54B-8743-4A10-92A7-28E825C49A7D}"/>
          </ac:spMkLst>
        </pc:spChg>
      </pc:sldChg>
      <pc:sldChg chg="modSp new mod modNotesTx">
        <pc:chgData name="Nathan Clouse" userId="60190519-0423-46ec-ac65-f82d83ecfd9c" providerId="ADAL" clId="{C731B8E5-2A93-4261-A5EA-B999151E5D8E}" dt="2021-10-06T13:27:39.295" v="16381" actId="20577"/>
        <pc:sldMkLst>
          <pc:docMk/>
          <pc:sldMk cId="3680485220" sldId="357"/>
        </pc:sldMkLst>
        <pc:spChg chg="mod">
          <ac:chgData name="Nathan Clouse" userId="60190519-0423-46ec-ac65-f82d83ecfd9c" providerId="ADAL" clId="{C731B8E5-2A93-4261-A5EA-B999151E5D8E}" dt="2021-09-07T02:43:05.174" v="1329" actId="20577"/>
          <ac:spMkLst>
            <pc:docMk/>
            <pc:sldMk cId="3680485220" sldId="357"/>
            <ac:spMk id="2" creationId="{0FA16CBC-3F2A-4E8A-8246-00C06EEE539F}"/>
          </ac:spMkLst>
        </pc:spChg>
        <pc:spChg chg="mod">
          <ac:chgData name="Nathan Clouse" userId="60190519-0423-46ec-ac65-f82d83ecfd9c" providerId="ADAL" clId="{C731B8E5-2A93-4261-A5EA-B999151E5D8E}" dt="2021-09-07T02:43:15.077" v="1333"/>
          <ac:spMkLst>
            <pc:docMk/>
            <pc:sldMk cId="3680485220" sldId="357"/>
            <ac:spMk id="3" creationId="{6E3F9A88-34EA-44A6-8626-74D5DDE5C765}"/>
          </ac:spMkLst>
        </pc:spChg>
      </pc:sldChg>
      <pc:sldChg chg="modSp new mod modNotesTx">
        <pc:chgData name="Nathan Clouse" userId="60190519-0423-46ec-ac65-f82d83ecfd9c" providerId="ADAL" clId="{C731B8E5-2A93-4261-A5EA-B999151E5D8E}" dt="2021-10-06T13:33:44.694" v="16670" actId="20577"/>
        <pc:sldMkLst>
          <pc:docMk/>
          <pc:sldMk cId="1322485515" sldId="358"/>
        </pc:sldMkLst>
        <pc:spChg chg="mod">
          <ac:chgData name="Nathan Clouse" userId="60190519-0423-46ec-ac65-f82d83ecfd9c" providerId="ADAL" clId="{C731B8E5-2A93-4261-A5EA-B999151E5D8E}" dt="2021-09-07T02:43:38.462" v="1353" actId="20577"/>
          <ac:spMkLst>
            <pc:docMk/>
            <pc:sldMk cId="1322485515" sldId="358"/>
            <ac:spMk id="2" creationId="{9EC91E57-8A89-4127-8997-9A2DDC946F4E}"/>
          </ac:spMkLst>
        </pc:spChg>
        <pc:spChg chg="mod">
          <ac:chgData name="Nathan Clouse" userId="60190519-0423-46ec-ac65-f82d83ecfd9c" providerId="ADAL" clId="{C731B8E5-2A93-4261-A5EA-B999151E5D8E}" dt="2021-09-07T02:43:46.275" v="1358" actId="27636"/>
          <ac:spMkLst>
            <pc:docMk/>
            <pc:sldMk cId="1322485515" sldId="358"/>
            <ac:spMk id="3" creationId="{8D94F367-8753-45EC-AF1D-6E477951D801}"/>
          </ac:spMkLst>
        </pc:spChg>
      </pc:sldChg>
      <pc:sldChg chg="modSp new mod modNotesTx">
        <pc:chgData name="Nathan Clouse" userId="60190519-0423-46ec-ac65-f82d83ecfd9c" providerId="ADAL" clId="{C731B8E5-2A93-4261-A5EA-B999151E5D8E}" dt="2021-10-06T13:41:48.452" v="17184" actId="20577"/>
        <pc:sldMkLst>
          <pc:docMk/>
          <pc:sldMk cId="2792471023" sldId="359"/>
        </pc:sldMkLst>
        <pc:spChg chg="mod">
          <ac:chgData name="Nathan Clouse" userId="60190519-0423-46ec-ac65-f82d83ecfd9c" providerId="ADAL" clId="{C731B8E5-2A93-4261-A5EA-B999151E5D8E}" dt="2021-09-07T02:44:39.943" v="1369" actId="27636"/>
          <ac:spMkLst>
            <pc:docMk/>
            <pc:sldMk cId="2792471023" sldId="359"/>
            <ac:spMk id="3" creationId="{784CAB59-16AA-4F6B-9BC7-D57239CA2732}"/>
          </ac:spMkLst>
        </pc:spChg>
      </pc:sldChg>
      <pc:sldChg chg="modSp new mod modNotesTx">
        <pc:chgData name="Nathan Clouse" userId="60190519-0423-46ec-ac65-f82d83ecfd9c" providerId="ADAL" clId="{C731B8E5-2A93-4261-A5EA-B999151E5D8E}" dt="2021-10-06T13:43:52.339" v="17222" actId="20577"/>
        <pc:sldMkLst>
          <pc:docMk/>
          <pc:sldMk cId="1593769178" sldId="360"/>
        </pc:sldMkLst>
        <pc:spChg chg="mod">
          <ac:chgData name="Nathan Clouse" userId="60190519-0423-46ec-ac65-f82d83ecfd9c" providerId="ADAL" clId="{C731B8E5-2A93-4261-A5EA-B999151E5D8E}" dt="2021-09-07T02:45:23.438" v="1429" actId="20577"/>
          <ac:spMkLst>
            <pc:docMk/>
            <pc:sldMk cId="1593769178" sldId="360"/>
            <ac:spMk id="2" creationId="{CBBB60A6-A8CA-42E4-BA1F-A9E49113617B}"/>
          </ac:spMkLst>
        </pc:spChg>
        <pc:spChg chg="mod">
          <ac:chgData name="Nathan Clouse" userId="60190519-0423-46ec-ac65-f82d83ecfd9c" providerId="ADAL" clId="{C731B8E5-2A93-4261-A5EA-B999151E5D8E}" dt="2021-09-07T02:45:05.766" v="1390" actId="6549"/>
          <ac:spMkLst>
            <pc:docMk/>
            <pc:sldMk cId="1593769178" sldId="360"/>
            <ac:spMk id="3" creationId="{A73ECD9F-5D37-40B7-AA75-3E29CCDE00AB}"/>
          </ac:spMkLst>
        </pc:spChg>
      </pc:sldChg>
      <pc:sldChg chg="addSp delSp modSp new mod modMedia setBg modClrScheme delAnim chgLayout">
        <pc:chgData name="Nathan Clouse" userId="60190519-0423-46ec-ac65-f82d83ecfd9c" providerId="ADAL" clId="{C731B8E5-2A93-4261-A5EA-B999151E5D8E}" dt="2021-09-07T02:48:42.772" v="1455" actId="26606"/>
        <pc:sldMkLst>
          <pc:docMk/>
          <pc:sldMk cId="3123137719" sldId="361"/>
        </pc:sldMkLst>
        <pc:spChg chg="del mod ord">
          <ac:chgData name="Nathan Clouse" userId="60190519-0423-46ec-ac65-f82d83ecfd9c" providerId="ADAL" clId="{C731B8E5-2A93-4261-A5EA-B999151E5D8E}" dt="2021-09-07T02:47:50.377" v="1434" actId="700"/>
          <ac:spMkLst>
            <pc:docMk/>
            <pc:sldMk cId="3123137719" sldId="361"/>
            <ac:spMk id="2" creationId="{8EB0FAE8-347C-4396-B13F-4346953F53A7}"/>
          </ac:spMkLst>
        </pc:spChg>
        <pc:spChg chg="del">
          <ac:chgData name="Nathan Clouse" userId="60190519-0423-46ec-ac65-f82d83ecfd9c" providerId="ADAL" clId="{C731B8E5-2A93-4261-A5EA-B999151E5D8E}" dt="2021-09-07T02:47:50.377" v="1434" actId="700"/>
          <ac:spMkLst>
            <pc:docMk/>
            <pc:sldMk cId="3123137719" sldId="361"/>
            <ac:spMk id="3" creationId="{38660662-9EF7-4179-948A-3A2590D3FF23}"/>
          </ac:spMkLst>
        </pc:spChg>
        <pc:spChg chg="add mod ord">
          <ac:chgData name="Nathan Clouse" userId="60190519-0423-46ec-ac65-f82d83ecfd9c" providerId="ADAL" clId="{C731B8E5-2A93-4261-A5EA-B999151E5D8E}" dt="2021-09-07T02:48:42.772" v="1455" actId="26606"/>
          <ac:spMkLst>
            <pc:docMk/>
            <pc:sldMk cId="3123137719" sldId="361"/>
            <ac:spMk id="4" creationId="{3EAAFBBD-7298-4E84-99A3-65328D7355F2}"/>
          </ac:spMkLst>
        </pc:spChg>
        <pc:spChg chg="add del">
          <ac:chgData name="Nathan Clouse" userId="60190519-0423-46ec-ac65-f82d83ecfd9c" providerId="ADAL" clId="{C731B8E5-2A93-4261-A5EA-B999151E5D8E}" dt="2021-09-07T02:48:42.772" v="1455" actId="26606"/>
          <ac:spMkLst>
            <pc:docMk/>
            <pc:sldMk cId="3123137719" sldId="361"/>
            <ac:spMk id="10" creationId="{C1DD1A8A-57D5-4A81-AD04-532B043C5611}"/>
          </ac:spMkLst>
        </pc:spChg>
        <pc:spChg chg="add del">
          <ac:chgData name="Nathan Clouse" userId="60190519-0423-46ec-ac65-f82d83ecfd9c" providerId="ADAL" clId="{C731B8E5-2A93-4261-A5EA-B999151E5D8E}" dt="2021-09-07T02:48:42.772" v="1455" actId="26606"/>
          <ac:spMkLst>
            <pc:docMk/>
            <pc:sldMk cId="3123137719" sldId="361"/>
            <ac:spMk id="12" creationId="{007891EC-4501-44ED-A8C8-B11B6DB767AB}"/>
          </ac:spMkLst>
        </pc:spChg>
        <pc:picChg chg="add del mod">
          <ac:chgData name="Nathan Clouse" userId="60190519-0423-46ec-ac65-f82d83ecfd9c" providerId="ADAL" clId="{C731B8E5-2A93-4261-A5EA-B999151E5D8E}" dt="2021-09-07T02:48:42.772" v="1455" actId="26606"/>
          <ac:picMkLst>
            <pc:docMk/>
            <pc:sldMk cId="3123137719" sldId="361"/>
            <ac:picMk id="6" creationId="{0A34BE3A-0731-471D-8AFF-73971D5FD36F}"/>
          </ac:picMkLst>
        </pc:picChg>
      </pc:sldChg>
      <pc:sldChg chg="addSp delSp modSp new mod">
        <pc:chgData name="Nathan Clouse" userId="60190519-0423-46ec-ac65-f82d83ecfd9c" providerId="ADAL" clId="{C731B8E5-2A93-4261-A5EA-B999151E5D8E}" dt="2021-09-07T03:05:55.750" v="1487" actId="22"/>
        <pc:sldMkLst>
          <pc:docMk/>
          <pc:sldMk cId="233737952" sldId="362"/>
        </pc:sldMkLst>
        <pc:spChg chg="mod">
          <ac:chgData name="Nathan Clouse" userId="60190519-0423-46ec-ac65-f82d83ecfd9c" providerId="ADAL" clId="{C731B8E5-2A93-4261-A5EA-B999151E5D8E}" dt="2021-09-07T03:05:34.241" v="1486" actId="5793"/>
          <ac:spMkLst>
            <pc:docMk/>
            <pc:sldMk cId="233737952" sldId="362"/>
            <ac:spMk id="2" creationId="{EED23B2E-F8BF-45C6-A2EA-7C9155485D86}"/>
          </ac:spMkLst>
        </pc:spChg>
        <pc:spChg chg="del">
          <ac:chgData name="Nathan Clouse" userId="60190519-0423-46ec-ac65-f82d83ecfd9c" providerId="ADAL" clId="{C731B8E5-2A93-4261-A5EA-B999151E5D8E}" dt="2021-09-07T03:05:55.750" v="1487" actId="22"/>
          <ac:spMkLst>
            <pc:docMk/>
            <pc:sldMk cId="233737952" sldId="362"/>
            <ac:spMk id="3" creationId="{45D3EB4D-1D0E-4F8A-98C5-D75E5C349B37}"/>
          </ac:spMkLst>
        </pc:spChg>
        <pc:picChg chg="add mod ord">
          <ac:chgData name="Nathan Clouse" userId="60190519-0423-46ec-ac65-f82d83ecfd9c" providerId="ADAL" clId="{C731B8E5-2A93-4261-A5EA-B999151E5D8E}" dt="2021-09-07T03:05:55.750" v="1487" actId="22"/>
          <ac:picMkLst>
            <pc:docMk/>
            <pc:sldMk cId="233737952" sldId="362"/>
            <ac:picMk id="5" creationId="{257C5962-E965-40EB-97E7-8D07E932AC1C}"/>
          </ac:picMkLst>
        </pc:picChg>
      </pc:sldChg>
      <pc:sldChg chg="addSp delSp modSp add mod modTransition modAnim">
        <pc:chgData name="Nathan Clouse" userId="60190519-0423-46ec-ac65-f82d83ecfd9c" providerId="ADAL" clId="{C731B8E5-2A93-4261-A5EA-B999151E5D8E}" dt="2021-09-07T03:06:59.149" v="1496"/>
        <pc:sldMkLst>
          <pc:docMk/>
          <pc:sldMk cId="1581169531" sldId="363"/>
        </pc:sldMkLst>
        <pc:spChg chg="del">
          <ac:chgData name="Nathan Clouse" userId="60190519-0423-46ec-ac65-f82d83ecfd9c" providerId="ADAL" clId="{C731B8E5-2A93-4261-A5EA-B999151E5D8E}" dt="2021-09-07T03:06:11.074" v="1490" actId="478"/>
          <ac:spMkLst>
            <pc:docMk/>
            <pc:sldMk cId="1581169531" sldId="363"/>
            <ac:spMk id="2" creationId="{EED23B2E-F8BF-45C6-A2EA-7C9155485D86}"/>
          </ac:spMkLst>
        </pc:spChg>
        <pc:spChg chg="add mod">
          <ac:chgData name="Nathan Clouse" userId="60190519-0423-46ec-ac65-f82d83ecfd9c" providerId="ADAL" clId="{C731B8E5-2A93-4261-A5EA-B999151E5D8E}" dt="2021-09-07T03:06:11.074" v="1490" actId="478"/>
          <ac:spMkLst>
            <pc:docMk/>
            <pc:sldMk cId="1581169531" sldId="363"/>
            <ac:spMk id="4" creationId="{1E987D5B-A55B-41A5-8B1F-3C662FC021FC}"/>
          </ac:spMkLst>
        </pc:spChg>
        <pc:spChg chg="add mod">
          <ac:chgData name="Nathan Clouse" userId="60190519-0423-46ec-ac65-f82d83ecfd9c" providerId="ADAL" clId="{C731B8E5-2A93-4261-A5EA-B999151E5D8E}" dt="2021-09-07T03:06:47.840" v="1495" actId="207"/>
          <ac:spMkLst>
            <pc:docMk/>
            <pc:sldMk cId="1581169531" sldId="363"/>
            <ac:spMk id="6" creationId="{D4C6A8BA-C0D8-4353-9E9E-CC553DF46883}"/>
          </ac:spMkLst>
        </pc:spChg>
        <pc:picChg chg="mod">
          <ac:chgData name="Nathan Clouse" userId="60190519-0423-46ec-ac65-f82d83ecfd9c" providerId="ADAL" clId="{C731B8E5-2A93-4261-A5EA-B999151E5D8E}" dt="2021-09-07T03:06:19.982" v="1492" actId="1076"/>
          <ac:picMkLst>
            <pc:docMk/>
            <pc:sldMk cId="1581169531" sldId="363"/>
            <ac:picMk id="5" creationId="{257C5962-E965-40EB-97E7-8D07E932AC1C}"/>
          </ac:picMkLst>
        </pc:picChg>
      </pc:sldChg>
      <pc:sldChg chg="add modTransition">
        <pc:chgData name="Nathan Clouse" userId="60190519-0423-46ec-ac65-f82d83ecfd9c" providerId="ADAL" clId="{C731B8E5-2A93-4261-A5EA-B999151E5D8E}" dt="2021-09-07T03:07:05.641" v="1498"/>
        <pc:sldMkLst>
          <pc:docMk/>
          <pc:sldMk cId="1332827408" sldId="364"/>
        </pc:sldMkLst>
      </pc:sldChg>
      <pc:sldChg chg="modSp add mod">
        <pc:chgData name="Nathan Clouse" userId="60190519-0423-46ec-ac65-f82d83ecfd9c" providerId="ADAL" clId="{C731B8E5-2A93-4261-A5EA-B999151E5D8E}" dt="2021-09-07T03:08:35.663" v="1510" actId="20577"/>
        <pc:sldMkLst>
          <pc:docMk/>
          <pc:sldMk cId="1167825701" sldId="365"/>
        </pc:sldMkLst>
        <pc:spChg chg="mod">
          <ac:chgData name="Nathan Clouse" userId="60190519-0423-46ec-ac65-f82d83ecfd9c" providerId="ADAL" clId="{C731B8E5-2A93-4261-A5EA-B999151E5D8E}" dt="2021-09-07T03:08:35.663" v="1510" actId="20577"/>
          <ac:spMkLst>
            <pc:docMk/>
            <pc:sldMk cId="1167825701" sldId="365"/>
            <ac:spMk id="2" creationId="{FA36D270-E1D4-49C8-B9CC-52E81EA43F64}"/>
          </ac:spMkLst>
        </pc:spChg>
      </pc:sldChg>
      <pc:sldChg chg="addSp delSp modSp new mod modClrScheme chgLayout">
        <pc:chgData name="Nathan Clouse" userId="60190519-0423-46ec-ac65-f82d83ecfd9c" providerId="ADAL" clId="{C731B8E5-2A93-4261-A5EA-B999151E5D8E}" dt="2021-09-07T03:12:51.540" v="1559"/>
        <pc:sldMkLst>
          <pc:docMk/>
          <pc:sldMk cId="3818223093" sldId="366"/>
        </pc:sldMkLst>
        <pc:spChg chg="del mod ord">
          <ac:chgData name="Nathan Clouse" userId="60190519-0423-46ec-ac65-f82d83ecfd9c" providerId="ADAL" clId="{C731B8E5-2A93-4261-A5EA-B999151E5D8E}" dt="2021-09-07T03:09:32.622" v="1512" actId="700"/>
          <ac:spMkLst>
            <pc:docMk/>
            <pc:sldMk cId="3818223093" sldId="366"/>
            <ac:spMk id="2" creationId="{3AF56461-A0FA-4552-9418-3932966BD53F}"/>
          </ac:spMkLst>
        </pc:spChg>
        <pc:spChg chg="add mod ord">
          <ac:chgData name="Nathan Clouse" userId="60190519-0423-46ec-ac65-f82d83ecfd9c" providerId="ADAL" clId="{C731B8E5-2A93-4261-A5EA-B999151E5D8E}" dt="2021-09-07T03:10:05.816" v="1558" actId="20577"/>
          <ac:spMkLst>
            <pc:docMk/>
            <pc:sldMk cId="3818223093" sldId="366"/>
            <ac:spMk id="3" creationId="{1DC8DDA2-E260-4246-96D6-5DAD7D651BA4}"/>
          </ac:spMkLst>
        </pc:spChg>
        <pc:spChg chg="add mod ord">
          <ac:chgData name="Nathan Clouse" userId="60190519-0423-46ec-ac65-f82d83ecfd9c" providerId="ADAL" clId="{C731B8E5-2A93-4261-A5EA-B999151E5D8E}" dt="2021-09-07T03:09:37.387" v="1519" actId="27636"/>
          <ac:spMkLst>
            <pc:docMk/>
            <pc:sldMk cId="3818223093" sldId="366"/>
            <ac:spMk id="4" creationId="{FE103C9F-B04A-40F4-9969-4B6CC2A22A95}"/>
          </ac:spMkLst>
        </pc:spChg>
        <pc:spChg chg="add mod ord">
          <ac:chgData name="Nathan Clouse" userId="60190519-0423-46ec-ac65-f82d83ecfd9c" providerId="ADAL" clId="{C731B8E5-2A93-4261-A5EA-B999151E5D8E}" dt="2021-09-07T03:09:37.386" v="1518" actId="27636"/>
          <ac:spMkLst>
            <pc:docMk/>
            <pc:sldMk cId="3818223093" sldId="366"/>
            <ac:spMk id="5" creationId="{3D47135E-3A6D-4505-B90F-6FBF2980756E}"/>
          </ac:spMkLst>
        </pc:spChg>
        <pc:picChg chg="add mod">
          <ac:chgData name="Nathan Clouse" userId="60190519-0423-46ec-ac65-f82d83ecfd9c" providerId="ADAL" clId="{C731B8E5-2A93-4261-A5EA-B999151E5D8E}" dt="2021-09-07T03:12:51.540" v="1559"/>
          <ac:picMkLst>
            <pc:docMk/>
            <pc:sldMk cId="3818223093" sldId="366"/>
            <ac:picMk id="6" creationId="{2EB395C3-F75D-4AB0-83E5-03CF36DAD603}"/>
          </ac:picMkLst>
        </pc:picChg>
      </pc:sldChg>
      <pc:sldChg chg="addSp delSp modSp add mod modTransition">
        <pc:chgData name="Nathan Clouse" userId="60190519-0423-46ec-ac65-f82d83ecfd9c" providerId="ADAL" clId="{C731B8E5-2A93-4261-A5EA-B999151E5D8E}" dt="2021-10-01T22:28:34.985" v="1966" actId="27636"/>
        <pc:sldMkLst>
          <pc:docMk/>
          <pc:sldMk cId="3524841003" sldId="367"/>
        </pc:sldMkLst>
        <pc:spChg chg="del mod">
          <ac:chgData name="Nathan Clouse" userId="60190519-0423-46ec-ac65-f82d83ecfd9c" providerId="ADAL" clId="{C731B8E5-2A93-4261-A5EA-B999151E5D8E}" dt="2021-09-07T03:14:22.010" v="1572" actId="478"/>
          <ac:spMkLst>
            <pc:docMk/>
            <pc:sldMk cId="3524841003" sldId="367"/>
            <ac:spMk id="3" creationId="{1DC8DDA2-E260-4246-96D6-5DAD7D651BA4}"/>
          </ac:spMkLst>
        </pc:spChg>
        <pc:spChg chg="del">
          <ac:chgData name="Nathan Clouse" userId="60190519-0423-46ec-ac65-f82d83ecfd9c" providerId="ADAL" clId="{C731B8E5-2A93-4261-A5EA-B999151E5D8E}" dt="2021-09-07T03:14:18.361" v="1570" actId="478"/>
          <ac:spMkLst>
            <pc:docMk/>
            <pc:sldMk cId="3524841003" sldId="367"/>
            <ac:spMk id="4" creationId="{FE103C9F-B04A-40F4-9969-4B6CC2A22A95}"/>
          </ac:spMkLst>
        </pc:spChg>
        <pc:spChg chg="mod">
          <ac:chgData name="Nathan Clouse" userId="60190519-0423-46ec-ac65-f82d83ecfd9c" providerId="ADAL" clId="{C731B8E5-2A93-4261-A5EA-B999151E5D8E}" dt="2021-10-01T22:28:34.985" v="1966" actId="27636"/>
          <ac:spMkLst>
            <pc:docMk/>
            <pc:sldMk cId="3524841003" sldId="367"/>
            <ac:spMk id="5" creationId="{3D47135E-3A6D-4505-B90F-6FBF2980756E}"/>
          </ac:spMkLst>
        </pc:spChg>
        <pc:spChg chg="add mod">
          <ac:chgData name="Nathan Clouse" userId="60190519-0423-46ec-ac65-f82d83ecfd9c" providerId="ADAL" clId="{C731B8E5-2A93-4261-A5EA-B999151E5D8E}" dt="2021-09-07T03:14:18.361" v="1570" actId="478"/>
          <ac:spMkLst>
            <pc:docMk/>
            <pc:sldMk cId="3524841003" sldId="367"/>
            <ac:spMk id="7" creationId="{D8E54EE6-FF76-4497-A7D3-0C0AAEBA93E6}"/>
          </ac:spMkLst>
        </pc:spChg>
        <pc:spChg chg="add mod">
          <ac:chgData name="Nathan Clouse" userId="60190519-0423-46ec-ac65-f82d83ecfd9c" providerId="ADAL" clId="{C731B8E5-2A93-4261-A5EA-B999151E5D8E}" dt="2021-09-07T03:14:22.010" v="1572" actId="478"/>
          <ac:spMkLst>
            <pc:docMk/>
            <pc:sldMk cId="3524841003" sldId="367"/>
            <ac:spMk id="9" creationId="{5704DB89-D092-4B7E-8F2E-1988EA6CDC86}"/>
          </ac:spMkLst>
        </pc:spChg>
        <pc:picChg chg="mod">
          <ac:chgData name="Nathan Clouse" userId="60190519-0423-46ec-ac65-f82d83ecfd9c" providerId="ADAL" clId="{C731B8E5-2A93-4261-A5EA-B999151E5D8E}" dt="2021-09-07T03:14:25.179" v="1573" actId="1076"/>
          <ac:picMkLst>
            <pc:docMk/>
            <pc:sldMk cId="3524841003" sldId="367"/>
            <ac:picMk id="6" creationId="{2EB395C3-F75D-4AB0-83E5-03CF36DAD603}"/>
          </ac:picMkLst>
        </pc:picChg>
      </pc:sldChg>
      <pc:sldChg chg="modSp add mod">
        <pc:chgData name="Nathan Clouse" userId="60190519-0423-46ec-ac65-f82d83ecfd9c" providerId="ADAL" clId="{C731B8E5-2A93-4261-A5EA-B999151E5D8E}" dt="2021-09-07T03:14:49.859" v="1578" actId="1076"/>
        <pc:sldMkLst>
          <pc:docMk/>
          <pc:sldMk cId="288039186" sldId="368"/>
        </pc:sldMkLst>
        <pc:spChg chg="mod">
          <ac:chgData name="Nathan Clouse" userId="60190519-0423-46ec-ac65-f82d83ecfd9c" providerId="ADAL" clId="{C731B8E5-2A93-4261-A5EA-B999151E5D8E}" dt="2021-09-07T03:14:43.910" v="1575" actId="27636"/>
          <ac:spMkLst>
            <pc:docMk/>
            <pc:sldMk cId="288039186" sldId="368"/>
            <ac:spMk id="5" creationId="{3D47135E-3A6D-4505-B90F-6FBF2980756E}"/>
          </ac:spMkLst>
        </pc:spChg>
        <pc:picChg chg="mod">
          <ac:chgData name="Nathan Clouse" userId="60190519-0423-46ec-ac65-f82d83ecfd9c" providerId="ADAL" clId="{C731B8E5-2A93-4261-A5EA-B999151E5D8E}" dt="2021-09-07T03:14:49.859" v="1578" actId="1076"/>
          <ac:picMkLst>
            <pc:docMk/>
            <pc:sldMk cId="288039186" sldId="368"/>
            <ac:picMk id="6" creationId="{2EB395C3-F75D-4AB0-83E5-03CF36DAD603}"/>
          </ac:picMkLst>
        </pc:picChg>
      </pc:sldChg>
      <pc:sldChg chg="modSp add mod">
        <pc:chgData name="Nathan Clouse" userId="60190519-0423-46ec-ac65-f82d83ecfd9c" providerId="ADAL" clId="{C731B8E5-2A93-4261-A5EA-B999151E5D8E}" dt="2021-09-07T03:15:26.229" v="1582" actId="1076"/>
        <pc:sldMkLst>
          <pc:docMk/>
          <pc:sldMk cId="855720869" sldId="369"/>
        </pc:sldMkLst>
        <pc:spChg chg="mod">
          <ac:chgData name="Nathan Clouse" userId="60190519-0423-46ec-ac65-f82d83ecfd9c" providerId="ADAL" clId="{C731B8E5-2A93-4261-A5EA-B999151E5D8E}" dt="2021-09-07T03:14:44.792" v="1577" actId="27636"/>
          <ac:spMkLst>
            <pc:docMk/>
            <pc:sldMk cId="855720869" sldId="369"/>
            <ac:spMk id="5" creationId="{3D47135E-3A6D-4505-B90F-6FBF2980756E}"/>
          </ac:spMkLst>
        </pc:spChg>
        <pc:picChg chg="mod">
          <ac:chgData name="Nathan Clouse" userId="60190519-0423-46ec-ac65-f82d83ecfd9c" providerId="ADAL" clId="{C731B8E5-2A93-4261-A5EA-B999151E5D8E}" dt="2021-09-07T03:15:26.229" v="1582" actId="1076"/>
          <ac:picMkLst>
            <pc:docMk/>
            <pc:sldMk cId="855720869" sldId="369"/>
            <ac:picMk id="6" creationId="{2EB395C3-F75D-4AB0-83E5-03CF36DAD603}"/>
          </ac:picMkLst>
        </pc:picChg>
      </pc:sldChg>
      <pc:sldChg chg="addSp delSp modSp new mod modClrScheme chgLayout modNotesTx">
        <pc:chgData name="Nathan Clouse" userId="60190519-0423-46ec-ac65-f82d83ecfd9c" providerId="ADAL" clId="{C731B8E5-2A93-4261-A5EA-B999151E5D8E}" dt="2021-10-09T03:49:15.660" v="17225"/>
        <pc:sldMkLst>
          <pc:docMk/>
          <pc:sldMk cId="3289223054" sldId="370"/>
        </pc:sldMkLst>
        <pc:spChg chg="del mod ord">
          <ac:chgData name="Nathan Clouse" userId="60190519-0423-46ec-ac65-f82d83ecfd9c" providerId="ADAL" clId="{C731B8E5-2A93-4261-A5EA-B999151E5D8E}" dt="2021-09-07T03:15:49.640" v="1592" actId="700"/>
          <ac:spMkLst>
            <pc:docMk/>
            <pc:sldMk cId="3289223054" sldId="370"/>
            <ac:spMk id="2" creationId="{C0F7B65A-DECE-4360-A145-364DEB1233EA}"/>
          </ac:spMkLst>
        </pc:spChg>
        <pc:spChg chg="add mod ord">
          <ac:chgData name="Nathan Clouse" userId="60190519-0423-46ec-ac65-f82d83ecfd9c" providerId="ADAL" clId="{C731B8E5-2A93-4261-A5EA-B999151E5D8E}" dt="2021-09-07T03:15:58.640" v="1613" actId="20577"/>
          <ac:spMkLst>
            <pc:docMk/>
            <pc:sldMk cId="3289223054" sldId="370"/>
            <ac:spMk id="3" creationId="{0A432D8F-D65F-4B89-931A-5C7E2F453801}"/>
          </ac:spMkLst>
        </pc:spChg>
        <pc:spChg chg="add mod ord">
          <ac:chgData name="Nathan Clouse" userId="60190519-0423-46ec-ac65-f82d83ecfd9c" providerId="ADAL" clId="{C731B8E5-2A93-4261-A5EA-B999151E5D8E}" dt="2021-09-07T03:16:40.977" v="1762" actId="20577"/>
          <ac:spMkLst>
            <pc:docMk/>
            <pc:sldMk cId="3289223054" sldId="370"/>
            <ac:spMk id="4" creationId="{FA5B7B49-3660-4E15-B4DB-F8EA1344398B}"/>
          </ac:spMkLst>
        </pc:spChg>
        <pc:spChg chg="add del mod ord">
          <ac:chgData name="Nathan Clouse" userId="60190519-0423-46ec-ac65-f82d83ecfd9c" providerId="ADAL" clId="{C731B8E5-2A93-4261-A5EA-B999151E5D8E}" dt="2021-10-09T03:49:15.660" v="17225"/>
          <ac:spMkLst>
            <pc:docMk/>
            <pc:sldMk cId="3289223054" sldId="370"/>
            <ac:spMk id="5" creationId="{12F331EC-E543-4FB4-8EB1-3DDA620563F8}"/>
          </ac:spMkLst>
        </pc:spChg>
        <pc:picChg chg="add mod">
          <ac:chgData name="Nathan Clouse" userId="60190519-0423-46ec-ac65-f82d83ecfd9c" providerId="ADAL" clId="{C731B8E5-2A93-4261-A5EA-B999151E5D8E}" dt="2021-10-09T03:49:15.660" v="17225"/>
          <ac:picMkLst>
            <pc:docMk/>
            <pc:sldMk cId="3289223054" sldId="370"/>
            <ac:picMk id="2050" creationId="{197CBF06-8483-471E-88ED-932457560395}"/>
          </ac:picMkLst>
        </pc:picChg>
      </pc:sldChg>
      <pc:sldChg chg="addSp delSp modSp new mod modAnim modNotesTx">
        <pc:chgData name="Nathan Clouse" userId="60190519-0423-46ec-ac65-f82d83ecfd9c" providerId="ADAL" clId="{C731B8E5-2A93-4261-A5EA-B999151E5D8E}" dt="2021-10-06T00:44:07.057" v="7726" actId="20577"/>
        <pc:sldMkLst>
          <pc:docMk/>
          <pc:sldMk cId="3317420794" sldId="371"/>
        </pc:sldMkLst>
        <pc:spChg chg="mod">
          <ac:chgData name="Nathan Clouse" userId="60190519-0423-46ec-ac65-f82d83ecfd9c" providerId="ADAL" clId="{C731B8E5-2A93-4261-A5EA-B999151E5D8E}" dt="2021-09-07T03:36:25.466" v="1932" actId="20577"/>
          <ac:spMkLst>
            <pc:docMk/>
            <pc:sldMk cId="3317420794" sldId="371"/>
            <ac:spMk id="2" creationId="{AEB348B0-188A-4952-A706-ED4BD6E63597}"/>
          </ac:spMkLst>
        </pc:spChg>
        <pc:spChg chg="del">
          <ac:chgData name="Nathan Clouse" userId="60190519-0423-46ec-ac65-f82d83ecfd9c" providerId="ADAL" clId="{C731B8E5-2A93-4261-A5EA-B999151E5D8E}" dt="2021-09-07T03:36:26.558" v="1933" actId="22"/>
          <ac:spMkLst>
            <pc:docMk/>
            <pc:sldMk cId="3317420794" sldId="371"/>
            <ac:spMk id="3" creationId="{E2262E41-AE87-4270-A144-6D4BF87DA3FE}"/>
          </ac:spMkLst>
        </pc:spChg>
        <pc:spChg chg="add mod">
          <ac:chgData name="Nathan Clouse" userId="60190519-0423-46ec-ac65-f82d83ecfd9c" providerId="ADAL" clId="{C731B8E5-2A93-4261-A5EA-B999151E5D8E}" dt="2021-09-07T03:37:23.105" v="1942" actId="1038"/>
          <ac:spMkLst>
            <pc:docMk/>
            <pc:sldMk cId="3317420794" sldId="371"/>
            <ac:spMk id="6" creationId="{E00CE906-89B7-4BEC-958B-62351A1D6B57}"/>
          </ac:spMkLst>
        </pc:spChg>
        <pc:picChg chg="add mod ord">
          <ac:chgData name="Nathan Clouse" userId="60190519-0423-46ec-ac65-f82d83ecfd9c" providerId="ADAL" clId="{C731B8E5-2A93-4261-A5EA-B999151E5D8E}" dt="2021-09-07T03:36:26.558" v="1933" actId="22"/>
          <ac:picMkLst>
            <pc:docMk/>
            <pc:sldMk cId="3317420794" sldId="371"/>
            <ac:picMk id="5" creationId="{84D75810-3943-4C5D-90B4-EE1F4FDC41E1}"/>
          </ac:picMkLst>
        </pc:picChg>
      </pc:sldChg>
      <pc:sldChg chg="modSp new del mod">
        <pc:chgData name="Nathan Clouse" userId="60190519-0423-46ec-ac65-f82d83ecfd9c" providerId="ADAL" clId="{C731B8E5-2A93-4261-A5EA-B999151E5D8E}" dt="2021-10-03T01:08:12.022" v="2428" actId="47"/>
        <pc:sldMkLst>
          <pc:docMk/>
          <pc:sldMk cId="563025500" sldId="372"/>
        </pc:sldMkLst>
        <pc:spChg chg="mod">
          <ac:chgData name="Nathan Clouse" userId="60190519-0423-46ec-ac65-f82d83ecfd9c" providerId="ADAL" clId="{C731B8E5-2A93-4261-A5EA-B999151E5D8E}" dt="2021-09-07T03:48:56.625" v="1963" actId="20577"/>
          <ac:spMkLst>
            <pc:docMk/>
            <pc:sldMk cId="563025500" sldId="372"/>
            <ac:spMk id="2" creationId="{CA655DD6-F5AD-49B5-8F77-6541E36F0E05}"/>
          </ac:spMkLst>
        </pc:spChg>
      </pc:sldChg>
      <pc:sldChg chg="add">
        <pc:chgData name="Nathan Clouse" userId="60190519-0423-46ec-ac65-f82d83ecfd9c" providerId="ADAL" clId="{C731B8E5-2A93-4261-A5EA-B999151E5D8E}" dt="2021-10-01T22:28:34.918" v="1965"/>
        <pc:sldMkLst>
          <pc:docMk/>
          <pc:sldMk cId="3685485735" sldId="373"/>
        </pc:sldMkLst>
      </pc:sldChg>
      <pc:sldChg chg="modSp add mod modNotesTx">
        <pc:chgData name="Nathan Clouse" userId="60190519-0423-46ec-ac65-f82d83ecfd9c" providerId="ADAL" clId="{C731B8E5-2A93-4261-A5EA-B999151E5D8E}" dt="2021-10-06T13:05:58.214" v="14702" actId="20577"/>
        <pc:sldMkLst>
          <pc:docMk/>
          <pc:sldMk cId="3238597236" sldId="374"/>
        </pc:sldMkLst>
        <pc:spChg chg="mod">
          <ac:chgData name="Nathan Clouse" userId="60190519-0423-46ec-ac65-f82d83ecfd9c" providerId="ADAL" clId="{C731B8E5-2A93-4261-A5EA-B999151E5D8E}" dt="2021-10-02T03:53:20.171" v="2288" actId="20577"/>
          <ac:spMkLst>
            <pc:docMk/>
            <pc:sldMk cId="3238597236" sldId="374"/>
            <ac:spMk id="3" creationId="{D8E8BA90-FADC-4617-9344-0939D0A137C4}"/>
          </ac:spMkLst>
        </pc:spChg>
      </pc:sldChg>
      <pc:sldChg chg="addSp delSp modSp new mod modNotesTx">
        <pc:chgData name="Nathan Clouse" userId="60190519-0423-46ec-ac65-f82d83ecfd9c" providerId="ADAL" clId="{C731B8E5-2A93-4261-A5EA-B999151E5D8E}" dt="2021-10-06T00:56:17.812" v="9022" actId="20577"/>
        <pc:sldMkLst>
          <pc:docMk/>
          <pc:sldMk cId="1958627531" sldId="375"/>
        </pc:sldMkLst>
        <pc:spChg chg="del">
          <ac:chgData name="Nathan Clouse" userId="60190519-0423-46ec-ac65-f82d83ecfd9c" providerId="ADAL" clId="{C731B8E5-2A93-4261-A5EA-B999151E5D8E}" dt="2021-10-02T17:39:32.527" v="2327"/>
          <ac:spMkLst>
            <pc:docMk/>
            <pc:sldMk cId="1958627531" sldId="375"/>
            <ac:spMk id="3" creationId="{434C8098-72C9-41F5-B638-076CABFA44D0}"/>
          </ac:spMkLst>
        </pc:spChg>
        <pc:picChg chg="add mod">
          <ac:chgData name="Nathan Clouse" userId="60190519-0423-46ec-ac65-f82d83ecfd9c" providerId="ADAL" clId="{C731B8E5-2A93-4261-A5EA-B999151E5D8E}" dt="2021-10-02T17:41:52.479" v="2372" actId="1036"/>
          <ac:picMkLst>
            <pc:docMk/>
            <pc:sldMk cId="1958627531" sldId="375"/>
            <ac:picMk id="5" creationId="{E33085CF-ECF2-4BFE-A6AF-DC1D1DFD8F1D}"/>
          </ac:picMkLst>
        </pc:picChg>
        <pc:picChg chg="add del">
          <ac:chgData name="Nathan Clouse" userId="60190519-0423-46ec-ac65-f82d83ecfd9c" providerId="ADAL" clId="{C731B8E5-2A93-4261-A5EA-B999151E5D8E}" dt="2021-10-02T17:38:02.200" v="2324"/>
          <ac:picMkLst>
            <pc:docMk/>
            <pc:sldMk cId="1958627531" sldId="375"/>
            <ac:picMk id="2050" creationId="{29E4465F-034A-4508-9734-4251FD6C72E7}"/>
          </ac:picMkLst>
        </pc:picChg>
      </pc:sldChg>
      <pc:sldChg chg="addSp delSp modSp add del mod">
        <pc:chgData name="Nathan Clouse" userId="60190519-0423-46ec-ac65-f82d83ecfd9c" providerId="ADAL" clId="{C731B8E5-2A93-4261-A5EA-B999151E5D8E}" dt="2021-10-02T17:46:58.362" v="2374" actId="47"/>
        <pc:sldMkLst>
          <pc:docMk/>
          <pc:sldMk cId="4140063247" sldId="376"/>
        </pc:sldMkLst>
        <pc:spChg chg="del">
          <ac:chgData name="Nathan Clouse" userId="60190519-0423-46ec-ac65-f82d83ecfd9c" providerId="ADAL" clId="{C731B8E5-2A93-4261-A5EA-B999151E5D8E}" dt="2021-10-02T17:40:16.254" v="2337"/>
          <ac:spMkLst>
            <pc:docMk/>
            <pc:sldMk cId="4140063247" sldId="376"/>
            <ac:spMk id="3" creationId="{434C8098-72C9-41F5-B638-076CABFA44D0}"/>
          </ac:spMkLst>
        </pc:spChg>
        <pc:picChg chg="add mod">
          <ac:chgData name="Nathan Clouse" userId="60190519-0423-46ec-ac65-f82d83ecfd9c" providerId="ADAL" clId="{C731B8E5-2A93-4261-A5EA-B999151E5D8E}" dt="2021-10-02T17:41:46.495" v="2351" actId="1035"/>
          <ac:picMkLst>
            <pc:docMk/>
            <pc:sldMk cId="4140063247" sldId="376"/>
            <ac:picMk id="5" creationId="{F130F287-8684-4351-86BD-47AB8364C770}"/>
          </ac:picMkLst>
        </pc:picChg>
      </pc:sldChg>
      <pc:sldChg chg="addSp delSp modSp add mod modNotesTx">
        <pc:chgData name="Nathan Clouse" userId="60190519-0423-46ec-ac65-f82d83ecfd9c" providerId="ADAL" clId="{C731B8E5-2A93-4261-A5EA-B999151E5D8E}" dt="2021-10-06T00:58:01.388" v="9327" actId="20577"/>
        <pc:sldMkLst>
          <pc:docMk/>
          <pc:sldMk cId="670613870" sldId="377"/>
        </pc:sldMkLst>
        <pc:spChg chg="del">
          <ac:chgData name="Nathan Clouse" userId="60190519-0423-46ec-ac65-f82d83ecfd9c" providerId="ADAL" clId="{C731B8E5-2A93-4261-A5EA-B999151E5D8E}" dt="2021-10-02T17:40:20.255" v="2340"/>
          <ac:spMkLst>
            <pc:docMk/>
            <pc:sldMk cId="670613870" sldId="377"/>
            <ac:spMk id="3" creationId="{434C8098-72C9-41F5-B638-076CABFA44D0}"/>
          </ac:spMkLst>
        </pc:spChg>
        <pc:picChg chg="add mod ord">
          <ac:chgData name="Nathan Clouse" userId="60190519-0423-46ec-ac65-f82d83ecfd9c" providerId="ADAL" clId="{C731B8E5-2A93-4261-A5EA-B999151E5D8E}" dt="2021-10-02T17:41:26.581" v="2349" actId="1076"/>
          <ac:picMkLst>
            <pc:docMk/>
            <pc:sldMk cId="670613870" sldId="377"/>
            <ac:picMk id="5" creationId="{F145662A-2652-4C73-AAC4-AF2C7D2851B9}"/>
          </ac:picMkLst>
        </pc:picChg>
      </pc:sldChg>
      <pc:sldChg chg="addSp delSp modSp add mod">
        <pc:chgData name="Nathan Clouse" userId="60190519-0423-46ec-ac65-f82d83ecfd9c" providerId="ADAL" clId="{C731B8E5-2A93-4261-A5EA-B999151E5D8E}" dt="2021-10-09T03:51:07.259" v="17240"/>
        <pc:sldMkLst>
          <pc:docMk/>
          <pc:sldMk cId="2379798476" sldId="378"/>
        </pc:sldMkLst>
        <pc:spChg chg="mod">
          <ac:chgData name="Nathan Clouse" userId="60190519-0423-46ec-ac65-f82d83ecfd9c" providerId="ADAL" clId="{C731B8E5-2A93-4261-A5EA-B999151E5D8E}" dt="2021-10-03T01:08:09.874" v="2427" actId="20577"/>
          <ac:spMkLst>
            <pc:docMk/>
            <pc:sldMk cId="2379798476" sldId="378"/>
            <ac:spMk id="2" creationId="{3F2EBB4F-D439-447F-859C-4822BF1A525D}"/>
          </ac:spMkLst>
        </pc:spChg>
        <pc:spChg chg="del">
          <ac:chgData name="Nathan Clouse" userId="60190519-0423-46ec-ac65-f82d83ecfd9c" providerId="ADAL" clId="{C731B8E5-2A93-4261-A5EA-B999151E5D8E}" dt="2021-10-09T03:51:07.259" v="17240"/>
          <ac:spMkLst>
            <pc:docMk/>
            <pc:sldMk cId="2379798476" sldId="378"/>
            <ac:spMk id="4" creationId="{1C54D952-CE04-4E99-A10D-4361142AE310}"/>
          </ac:spMkLst>
        </pc:spChg>
        <pc:picChg chg="add mod">
          <ac:chgData name="Nathan Clouse" userId="60190519-0423-46ec-ac65-f82d83ecfd9c" providerId="ADAL" clId="{C731B8E5-2A93-4261-A5EA-B999151E5D8E}" dt="2021-10-09T03:51:07.259" v="17240"/>
          <ac:picMkLst>
            <pc:docMk/>
            <pc:sldMk cId="2379798476" sldId="378"/>
            <ac:picMk id="7170" creationId="{18E6D7F3-4FC2-4BC5-836C-AFA47C0FE278}"/>
          </ac:picMkLst>
        </pc:picChg>
      </pc:sldChg>
      <pc:sldChg chg="add del">
        <pc:chgData name="Nathan Clouse" userId="60190519-0423-46ec-ac65-f82d83ecfd9c" providerId="ADAL" clId="{C731B8E5-2A93-4261-A5EA-B999151E5D8E}" dt="2021-10-02T17:49:11.375" v="2384"/>
        <pc:sldMkLst>
          <pc:docMk/>
          <pc:sldMk cId="2812918785" sldId="378"/>
        </pc:sldMkLst>
      </pc:sldChg>
      <pc:sldChg chg="addSp delSp modSp new mod modClrScheme chgLayout">
        <pc:chgData name="Nathan Clouse" userId="60190519-0423-46ec-ac65-f82d83ecfd9c" providerId="ADAL" clId="{C731B8E5-2A93-4261-A5EA-B999151E5D8E}" dt="2021-10-03T03:07:03.345" v="2733" actId="113"/>
        <pc:sldMkLst>
          <pc:docMk/>
          <pc:sldMk cId="1746630260" sldId="379"/>
        </pc:sldMkLst>
        <pc:spChg chg="del mod ord">
          <ac:chgData name="Nathan Clouse" userId="60190519-0423-46ec-ac65-f82d83ecfd9c" providerId="ADAL" clId="{C731B8E5-2A93-4261-A5EA-B999151E5D8E}" dt="2021-10-03T01:15:34.313" v="2569" actId="700"/>
          <ac:spMkLst>
            <pc:docMk/>
            <pc:sldMk cId="1746630260" sldId="379"/>
            <ac:spMk id="2" creationId="{6D14921E-A6E3-4E4F-85F5-63F80688AE22}"/>
          </ac:spMkLst>
        </pc:spChg>
        <pc:spChg chg="mod ord">
          <ac:chgData name="Nathan Clouse" userId="60190519-0423-46ec-ac65-f82d83ecfd9c" providerId="ADAL" clId="{C731B8E5-2A93-4261-A5EA-B999151E5D8E}" dt="2021-10-03T03:07:03.345" v="2733" actId="113"/>
          <ac:spMkLst>
            <pc:docMk/>
            <pc:sldMk cId="1746630260" sldId="379"/>
            <ac:spMk id="3" creationId="{AC5A4986-382C-4283-AAA0-73B0FFB2A187}"/>
          </ac:spMkLst>
        </pc:spChg>
        <pc:spChg chg="del mod ord">
          <ac:chgData name="Nathan Clouse" userId="60190519-0423-46ec-ac65-f82d83ecfd9c" providerId="ADAL" clId="{C731B8E5-2A93-4261-A5EA-B999151E5D8E}" dt="2021-10-03T01:15:58.033" v="2577" actId="478"/>
          <ac:spMkLst>
            <pc:docMk/>
            <pc:sldMk cId="1746630260" sldId="379"/>
            <ac:spMk id="4" creationId="{B8596743-390F-4771-8105-BE8BDD80541B}"/>
          </ac:spMkLst>
        </pc:spChg>
        <pc:spChg chg="add del mod ord">
          <ac:chgData name="Nathan Clouse" userId="60190519-0423-46ec-ac65-f82d83ecfd9c" providerId="ADAL" clId="{C731B8E5-2A93-4261-A5EA-B999151E5D8E}" dt="2021-10-03T01:20:16.143" v="2655" actId="478"/>
          <ac:spMkLst>
            <pc:docMk/>
            <pc:sldMk cId="1746630260" sldId="379"/>
            <ac:spMk id="5" creationId="{EE2EAFF5-F1A3-46C4-B749-9385231FA531}"/>
          </ac:spMkLst>
        </pc:spChg>
      </pc:sldChg>
      <pc:sldChg chg="add del">
        <pc:chgData name="Nathan Clouse" userId="60190519-0423-46ec-ac65-f82d83ecfd9c" providerId="ADAL" clId="{C731B8E5-2A93-4261-A5EA-B999151E5D8E}" dt="2021-10-03T01:16:26.982" v="2579" actId="47"/>
        <pc:sldMkLst>
          <pc:docMk/>
          <pc:sldMk cId="3394507167" sldId="380"/>
        </pc:sldMkLst>
      </pc:sldChg>
      <pc:sldChg chg="modSp add mod">
        <pc:chgData name="Nathan Clouse" userId="60190519-0423-46ec-ac65-f82d83ecfd9c" providerId="ADAL" clId="{C731B8E5-2A93-4261-A5EA-B999151E5D8E}" dt="2021-10-03T03:12:13.687" v="2777" actId="20577"/>
        <pc:sldMkLst>
          <pc:docMk/>
          <pc:sldMk cId="3970317164" sldId="381"/>
        </pc:sldMkLst>
        <pc:spChg chg="mod">
          <ac:chgData name="Nathan Clouse" userId="60190519-0423-46ec-ac65-f82d83ecfd9c" providerId="ADAL" clId="{C731B8E5-2A93-4261-A5EA-B999151E5D8E}" dt="2021-10-03T03:09:34.791" v="2755" actId="20577"/>
          <ac:spMkLst>
            <pc:docMk/>
            <pc:sldMk cId="3970317164" sldId="381"/>
            <ac:spMk id="3" creationId="{AC5A4986-382C-4283-AAA0-73B0FFB2A187}"/>
          </ac:spMkLst>
        </pc:spChg>
        <pc:spChg chg="mod">
          <ac:chgData name="Nathan Clouse" userId="60190519-0423-46ec-ac65-f82d83ecfd9c" providerId="ADAL" clId="{C731B8E5-2A93-4261-A5EA-B999151E5D8E}" dt="2021-10-03T03:12:13.687" v="2777" actId="20577"/>
          <ac:spMkLst>
            <pc:docMk/>
            <pc:sldMk cId="3970317164" sldId="381"/>
            <ac:spMk id="5" creationId="{EE2EAFF5-F1A3-46C4-B749-9385231FA531}"/>
          </ac:spMkLst>
        </pc:spChg>
      </pc:sldChg>
      <pc:sldChg chg="modSp new del mod">
        <pc:chgData name="Nathan Clouse" userId="60190519-0423-46ec-ac65-f82d83ecfd9c" providerId="ADAL" clId="{C731B8E5-2A93-4261-A5EA-B999151E5D8E}" dt="2021-10-06T10:43:16.830" v="9749" actId="47"/>
        <pc:sldMkLst>
          <pc:docMk/>
          <pc:sldMk cId="1320019902" sldId="382"/>
        </pc:sldMkLst>
        <pc:spChg chg="mod">
          <ac:chgData name="Nathan Clouse" userId="60190519-0423-46ec-ac65-f82d83ecfd9c" providerId="ADAL" clId="{C731B8E5-2A93-4261-A5EA-B999151E5D8E}" dt="2021-10-03T03:12:44.334" v="2801" actId="20577"/>
          <ac:spMkLst>
            <pc:docMk/>
            <pc:sldMk cId="1320019902" sldId="382"/>
            <ac:spMk id="2" creationId="{C9067E67-EF5F-4B29-AA5A-E7A2CA7343E4}"/>
          </ac:spMkLst>
        </pc:spChg>
      </pc:sldChg>
      <pc:sldChg chg="modSp new mod ord">
        <pc:chgData name="Nathan Clouse" userId="60190519-0423-46ec-ac65-f82d83ecfd9c" providerId="ADAL" clId="{C731B8E5-2A93-4261-A5EA-B999151E5D8E}" dt="2021-10-06T10:43:12.500" v="9747"/>
        <pc:sldMkLst>
          <pc:docMk/>
          <pc:sldMk cId="2835677275" sldId="383"/>
        </pc:sldMkLst>
        <pc:spChg chg="mod">
          <ac:chgData name="Nathan Clouse" userId="60190519-0423-46ec-ac65-f82d83ecfd9c" providerId="ADAL" clId="{C731B8E5-2A93-4261-A5EA-B999151E5D8E}" dt="2021-10-03T03:13:16.926" v="2814" actId="20577"/>
          <ac:spMkLst>
            <pc:docMk/>
            <pc:sldMk cId="2835677275" sldId="383"/>
            <ac:spMk id="2" creationId="{F11A32B0-C6AD-4EAD-B2E4-1A850F732A61}"/>
          </ac:spMkLst>
        </pc:spChg>
      </pc:sldChg>
      <pc:sldChg chg="addSp modSp new mod">
        <pc:chgData name="Nathan Clouse" userId="60190519-0423-46ec-ac65-f82d83ecfd9c" providerId="ADAL" clId="{C731B8E5-2A93-4261-A5EA-B999151E5D8E}" dt="2021-10-03T03:21:21.338" v="2860" actId="1076"/>
        <pc:sldMkLst>
          <pc:docMk/>
          <pc:sldMk cId="2283437559" sldId="384"/>
        </pc:sldMkLst>
        <pc:spChg chg="mod">
          <ac:chgData name="Nathan Clouse" userId="60190519-0423-46ec-ac65-f82d83ecfd9c" providerId="ADAL" clId="{C731B8E5-2A93-4261-A5EA-B999151E5D8E}" dt="2021-10-03T03:21:13.565" v="2858" actId="14100"/>
          <ac:spMkLst>
            <pc:docMk/>
            <pc:sldMk cId="2283437559" sldId="384"/>
            <ac:spMk id="2" creationId="{21520EF1-244D-4450-BE25-75B7A56CDAE7}"/>
          </ac:spMkLst>
        </pc:spChg>
        <pc:spChg chg="mod">
          <ac:chgData name="Nathan Clouse" userId="60190519-0423-46ec-ac65-f82d83ecfd9c" providerId="ADAL" clId="{C731B8E5-2A93-4261-A5EA-B999151E5D8E}" dt="2021-10-03T03:13:31.134" v="2827" actId="20577"/>
          <ac:spMkLst>
            <pc:docMk/>
            <pc:sldMk cId="2283437559" sldId="384"/>
            <ac:spMk id="3" creationId="{BAE284BA-DA44-4845-A4F3-B037977AEDE0}"/>
          </ac:spMkLst>
        </pc:spChg>
        <pc:picChg chg="add mod">
          <ac:chgData name="Nathan Clouse" userId="60190519-0423-46ec-ac65-f82d83ecfd9c" providerId="ADAL" clId="{C731B8E5-2A93-4261-A5EA-B999151E5D8E}" dt="2021-10-03T03:21:21.338" v="2860" actId="1076"/>
          <ac:picMkLst>
            <pc:docMk/>
            <pc:sldMk cId="2283437559" sldId="384"/>
            <ac:picMk id="6146" creationId="{CD4BFE49-0574-4028-8054-778E015BD341}"/>
          </ac:picMkLst>
        </pc:picChg>
      </pc:sldChg>
      <pc:sldChg chg="modSp add mod modTransition">
        <pc:chgData name="Nathan Clouse" userId="60190519-0423-46ec-ac65-f82d83ecfd9c" providerId="ADAL" clId="{C731B8E5-2A93-4261-A5EA-B999151E5D8E}" dt="2021-10-06T13:12:05.597" v="14945" actId="27636"/>
        <pc:sldMkLst>
          <pc:docMk/>
          <pc:sldMk cId="2580065127" sldId="385"/>
        </pc:sldMkLst>
        <pc:spChg chg="mod">
          <ac:chgData name="Nathan Clouse" userId="60190519-0423-46ec-ac65-f82d83ecfd9c" providerId="ADAL" clId="{C731B8E5-2A93-4261-A5EA-B999151E5D8E}" dt="2021-10-06T13:12:05.597" v="14945" actId="27636"/>
          <ac:spMkLst>
            <pc:docMk/>
            <pc:sldMk cId="2580065127" sldId="385"/>
            <ac:spMk id="3" creationId="{0A0E56F6-6B8A-4FEF-8F99-A049C7F08EA2}"/>
          </ac:spMkLst>
        </pc:spChg>
      </pc:sldChg>
      <pc:sldChg chg="addSp modSp add modTransition">
        <pc:chgData name="Nathan Clouse" userId="60190519-0423-46ec-ac65-f82d83ecfd9c" providerId="ADAL" clId="{C731B8E5-2A93-4261-A5EA-B999151E5D8E}" dt="2021-10-09T03:50:54.307" v="17239" actId="1076"/>
        <pc:sldMkLst>
          <pc:docMk/>
          <pc:sldMk cId="1573514610" sldId="386"/>
        </pc:sldMkLst>
        <pc:picChg chg="add mod">
          <ac:chgData name="Nathan Clouse" userId="60190519-0423-46ec-ac65-f82d83ecfd9c" providerId="ADAL" clId="{C731B8E5-2A93-4261-A5EA-B999151E5D8E}" dt="2021-10-09T03:50:54.307" v="17239" actId="1076"/>
          <ac:picMkLst>
            <pc:docMk/>
            <pc:sldMk cId="1573514610" sldId="386"/>
            <ac:picMk id="6146" creationId="{F31EC9C2-AC30-4F87-8EBD-ADEB034A5E24}"/>
          </ac:picMkLst>
        </pc:picChg>
      </pc:sldChg>
      <pc:sldChg chg="add">
        <pc:chgData name="Nathan Clouse" userId="60190519-0423-46ec-ac65-f82d83ecfd9c" providerId="ADAL" clId="{C731B8E5-2A93-4261-A5EA-B999151E5D8E}" dt="2021-10-09T17:34:03.534" v="17259"/>
        <pc:sldMkLst>
          <pc:docMk/>
          <pc:sldMk cId="595213499" sldId="39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064959-EC44-4306-B449-B76F232A5F60}" type="datetimeFigureOut">
              <a:rPr lang="en-US" smtClean="0"/>
              <a:t>10/12/2021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47B20B-F66B-4541-8635-22A771BB1A47}" type="slidenum">
              <a:rPr lang="en-US" smtClean="0"/>
              <a:t>‹#›</a:t>
            </a:fld>
            <a:endParaRPr lang="en-US"/>
          </a:p>
        </p:txBody>
      </p:sp>
    </p:spTree>
    <p:extLst>
      <p:ext uri="{BB962C8B-B14F-4D97-AF65-F5344CB8AC3E}">
        <p14:creationId xmlns:p14="http://schemas.microsoft.com/office/powerpoint/2010/main" val="2049831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NC: Start to trouble shooting</a:t>
            </a:r>
          </a:p>
          <a:p>
            <a:r>
              <a:rPr lang="en-US" dirty="0"/>
              <a:t>SP: From trouble shooting to end</a:t>
            </a:r>
          </a:p>
          <a:p>
            <a:endParaRPr lang="en-US" dirty="0"/>
          </a:p>
          <a:p>
            <a:r>
              <a:rPr lang="en-US" dirty="0"/>
              <a:t>NRC: Add notes on troubleshooting for SP</a:t>
            </a:r>
          </a:p>
        </p:txBody>
      </p:sp>
      <p:sp>
        <p:nvSpPr>
          <p:cNvPr id="4" name="Slide Number Placeholder 3"/>
          <p:cNvSpPr>
            <a:spLocks noGrp="1"/>
          </p:cNvSpPr>
          <p:nvPr>
            <p:ph type="sldNum" sz="quarter" idx="5"/>
          </p:nvPr>
        </p:nvSpPr>
        <p:spPr/>
        <p:txBody>
          <a:bodyPr/>
          <a:lstStyle/>
          <a:p>
            <a:fld id="{3547B20B-F66B-4541-8635-22A771BB1A47}" type="slidenum">
              <a:rPr lang="en-US" smtClean="0"/>
              <a:t>6</a:t>
            </a:fld>
            <a:endParaRPr lang="en-US"/>
          </a:p>
        </p:txBody>
      </p:sp>
    </p:spTree>
    <p:extLst>
      <p:ext uri="{BB962C8B-B14F-4D97-AF65-F5344CB8AC3E}">
        <p14:creationId xmlns:p14="http://schemas.microsoft.com/office/powerpoint/2010/main" val="649542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you’ve made any coding mistake in the data layer, now is the time to fix them. Mistakes are ok. Look at this typo from MSFT that has existed for nearly 10 years. They fixed it AX 7. You can do something similar.</a:t>
            </a:r>
          </a:p>
        </p:txBody>
      </p:sp>
      <p:sp>
        <p:nvSpPr>
          <p:cNvPr id="4" name="Slide Number Placeholder 3"/>
          <p:cNvSpPr>
            <a:spLocks noGrp="1"/>
          </p:cNvSpPr>
          <p:nvPr>
            <p:ph type="sldNum" sz="quarter" idx="5"/>
          </p:nvPr>
        </p:nvSpPr>
        <p:spPr/>
        <p:txBody>
          <a:bodyPr/>
          <a:lstStyle/>
          <a:p>
            <a:fld id="{3547B20B-F66B-4541-8635-22A771BB1A47}" type="slidenum">
              <a:rPr lang="en-US" smtClean="0"/>
              <a:t>22</a:t>
            </a:fld>
            <a:endParaRPr lang="en-US"/>
          </a:p>
        </p:txBody>
      </p:sp>
    </p:spTree>
    <p:extLst>
      <p:ext uri="{BB962C8B-B14F-4D97-AF65-F5344CB8AC3E}">
        <p14:creationId xmlns:p14="http://schemas.microsoft.com/office/powerpoint/2010/main" val="3151205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Details around cleaning up your data.</a:t>
            </a:r>
          </a:p>
          <a:p>
            <a:endParaRPr lang="en-US" dirty="0"/>
          </a:p>
          <a:p>
            <a:r>
              <a:rPr lang="en-US" dirty="0"/>
              <a:t>Links to deep dive review / suggestions / how </a:t>
            </a:r>
            <a:r>
              <a:rPr lang="en-US" dirty="0" err="1"/>
              <a:t>tos</a:t>
            </a:r>
            <a:r>
              <a:rPr lang="en-US" dirty="0"/>
              <a:t> for this</a:t>
            </a:r>
          </a:p>
          <a:p>
            <a:r>
              <a:rPr lang="en-US" dirty="0"/>
              <a:t>Also, you should be using your database consistency check if you aren’t.</a:t>
            </a:r>
          </a:p>
        </p:txBody>
      </p:sp>
      <p:sp>
        <p:nvSpPr>
          <p:cNvPr id="4" name="Slide Number Placeholder 3"/>
          <p:cNvSpPr>
            <a:spLocks noGrp="1"/>
          </p:cNvSpPr>
          <p:nvPr>
            <p:ph type="sldNum" sz="quarter" idx="5"/>
          </p:nvPr>
        </p:nvSpPr>
        <p:spPr/>
        <p:txBody>
          <a:bodyPr/>
          <a:lstStyle/>
          <a:p>
            <a:fld id="{3547B20B-F66B-4541-8635-22A771BB1A47}" type="slidenum">
              <a:rPr lang="en-US" smtClean="0"/>
              <a:t>23</a:t>
            </a:fld>
            <a:endParaRPr lang="en-US"/>
          </a:p>
        </p:txBody>
      </p:sp>
    </p:spTree>
    <p:extLst>
      <p:ext uri="{BB962C8B-B14F-4D97-AF65-F5344CB8AC3E}">
        <p14:creationId xmlns:p14="http://schemas.microsoft.com/office/powerpoint/2010/main" val="3961771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data upgrade – exploration phase to identify issues and resolve root cause. This will be an iterative process.</a:t>
            </a:r>
          </a:p>
          <a:p>
            <a:endParaRPr lang="en-US" dirty="0"/>
          </a:p>
        </p:txBody>
      </p:sp>
      <p:sp>
        <p:nvSpPr>
          <p:cNvPr id="4" name="Slide Number Placeholder 3"/>
          <p:cNvSpPr>
            <a:spLocks noGrp="1"/>
          </p:cNvSpPr>
          <p:nvPr>
            <p:ph type="sldNum" sz="quarter" idx="5"/>
          </p:nvPr>
        </p:nvSpPr>
        <p:spPr/>
        <p:txBody>
          <a:bodyPr/>
          <a:lstStyle/>
          <a:p>
            <a:fld id="{3547B20B-F66B-4541-8635-22A771BB1A47}" type="slidenum">
              <a:rPr lang="en-US" smtClean="0"/>
              <a:t>24</a:t>
            </a:fld>
            <a:endParaRPr lang="en-US"/>
          </a:p>
        </p:txBody>
      </p:sp>
    </p:spTree>
    <p:extLst>
      <p:ext uri="{BB962C8B-B14F-4D97-AF65-F5344CB8AC3E}">
        <p14:creationId xmlns:p14="http://schemas.microsoft.com/office/powerpoint/2010/main" val="865778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step if you’re going to be starting the F&amp;O upgrade in a T1 / Developer environment for F&amp;O</a:t>
            </a:r>
          </a:p>
          <a:p>
            <a:endParaRPr lang="en-US" dirty="0"/>
          </a:p>
        </p:txBody>
      </p:sp>
      <p:sp>
        <p:nvSpPr>
          <p:cNvPr id="4" name="Slide Number Placeholder 3"/>
          <p:cNvSpPr>
            <a:spLocks noGrp="1"/>
          </p:cNvSpPr>
          <p:nvPr>
            <p:ph type="sldNum" sz="quarter" idx="5"/>
          </p:nvPr>
        </p:nvSpPr>
        <p:spPr/>
        <p:txBody>
          <a:bodyPr/>
          <a:lstStyle/>
          <a:p>
            <a:fld id="{3547B20B-F66B-4541-8635-22A771BB1A47}" type="slidenum">
              <a:rPr lang="en-US" smtClean="0"/>
              <a:t>25</a:t>
            </a:fld>
            <a:endParaRPr lang="en-US"/>
          </a:p>
        </p:txBody>
      </p:sp>
    </p:spTree>
    <p:extLst>
      <p:ext uri="{BB962C8B-B14F-4D97-AF65-F5344CB8AC3E}">
        <p14:creationId xmlns:p14="http://schemas.microsoft.com/office/powerpoint/2010/main" val="3115481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we’re going to continue in </a:t>
            </a:r>
            <a:r>
              <a:rPr lang="en-US" dirty="0" err="1"/>
              <a:t>ann</a:t>
            </a:r>
            <a:r>
              <a:rPr lang="en-US" dirty="0"/>
              <a:t> F&amp;O UAT environment, we have 2 options to get the data there. A </a:t>
            </a:r>
            <a:r>
              <a:rPr lang="en-US" dirty="0" err="1"/>
              <a:t>bacpac</a:t>
            </a:r>
            <a:r>
              <a:rPr lang="en-US" dirty="0"/>
              <a:t> if the file is smaller than 14.7 gigabytes. If not, we’ll have to use SQL replication to transport the data from AX 2012 to F&amp;O.</a:t>
            </a:r>
          </a:p>
          <a:p>
            <a:endParaRPr lang="en-US" dirty="0"/>
          </a:p>
          <a:p>
            <a:r>
              <a:rPr lang="en-US" dirty="0"/>
              <a:t>Using the data movement framework / DACPAC is technically still supported but all documentation for it has been removed from Microsoft docs</a:t>
            </a:r>
          </a:p>
          <a:p>
            <a:endParaRPr lang="en-US" dirty="0"/>
          </a:p>
        </p:txBody>
      </p:sp>
      <p:sp>
        <p:nvSpPr>
          <p:cNvPr id="4" name="Slide Number Placeholder 3"/>
          <p:cNvSpPr>
            <a:spLocks noGrp="1"/>
          </p:cNvSpPr>
          <p:nvPr>
            <p:ph type="sldNum" sz="quarter" idx="5"/>
          </p:nvPr>
        </p:nvSpPr>
        <p:spPr/>
        <p:txBody>
          <a:bodyPr/>
          <a:lstStyle/>
          <a:p>
            <a:fld id="{3547B20B-F66B-4541-8635-22A771BB1A47}" type="slidenum">
              <a:rPr lang="en-US" smtClean="0"/>
              <a:t>26</a:t>
            </a:fld>
            <a:endParaRPr lang="en-US"/>
          </a:p>
        </p:txBody>
      </p:sp>
    </p:spTree>
    <p:extLst>
      <p:ext uri="{BB962C8B-B14F-4D97-AF65-F5344CB8AC3E}">
        <p14:creationId xmlns:p14="http://schemas.microsoft.com/office/powerpoint/2010/main" val="3941245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level diagram of the process</a:t>
            </a:r>
          </a:p>
        </p:txBody>
      </p:sp>
      <p:sp>
        <p:nvSpPr>
          <p:cNvPr id="4" name="Slide Number Placeholder 3"/>
          <p:cNvSpPr>
            <a:spLocks noGrp="1"/>
          </p:cNvSpPr>
          <p:nvPr>
            <p:ph type="sldNum" sz="quarter" idx="5"/>
          </p:nvPr>
        </p:nvSpPr>
        <p:spPr/>
        <p:txBody>
          <a:bodyPr/>
          <a:lstStyle/>
          <a:p>
            <a:fld id="{3547B20B-F66B-4541-8635-22A771BB1A47}" type="slidenum">
              <a:rPr lang="en-US" smtClean="0"/>
              <a:t>27</a:t>
            </a:fld>
            <a:endParaRPr lang="en-US"/>
          </a:p>
        </p:txBody>
      </p:sp>
    </p:spTree>
    <p:extLst>
      <p:ext uri="{BB962C8B-B14F-4D97-AF65-F5344CB8AC3E}">
        <p14:creationId xmlns:p14="http://schemas.microsoft.com/office/powerpoint/2010/main" val="3047088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 database form prod to test</a:t>
            </a:r>
          </a:p>
          <a:p>
            <a:r>
              <a:rPr lang="en-US" dirty="0"/>
              <a:t>Copy files from prod share location to test share location</a:t>
            </a:r>
          </a:p>
          <a:p>
            <a:r>
              <a:rPr lang="en-US" dirty="0"/>
              <a:t>Run KB in AX 2012 test</a:t>
            </a:r>
          </a:p>
          <a:p>
            <a:r>
              <a:rPr lang="en-US" dirty="0"/>
              <a:t>Use SQL replication to get data into F&amp;O UAT</a:t>
            </a:r>
          </a:p>
          <a:p>
            <a:r>
              <a:rPr lang="en-US" dirty="0"/>
              <a:t>Run upgrade in UAT</a:t>
            </a:r>
          </a:p>
          <a:p>
            <a:r>
              <a:rPr lang="en-US" dirty="0"/>
              <a:t>Move the UAT database into PROD</a:t>
            </a:r>
          </a:p>
          <a:p>
            <a:endParaRPr lang="en-US" dirty="0"/>
          </a:p>
          <a:p>
            <a:r>
              <a:rPr lang="en-US" dirty="0"/>
              <a:t>NRC to just in with update on files if possible</a:t>
            </a:r>
          </a:p>
        </p:txBody>
      </p:sp>
      <p:sp>
        <p:nvSpPr>
          <p:cNvPr id="4" name="Slide Number Placeholder 3"/>
          <p:cNvSpPr>
            <a:spLocks noGrp="1"/>
          </p:cNvSpPr>
          <p:nvPr>
            <p:ph type="sldNum" sz="quarter" idx="5"/>
          </p:nvPr>
        </p:nvSpPr>
        <p:spPr/>
        <p:txBody>
          <a:bodyPr/>
          <a:lstStyle/>
          <a:p>
            <a:fld id="{3547B20B-F66B-4541-8635-22A771BB1A47}" type="slidenum">
              <a:rPr lang="en-US" smtClean="0"/>
              <a:t>28</a:t>
            </a:fld>
            <a:endParaRPr lang="en-US"/>
          </a:p>
        </p:txBody>
      </p:sp>
    </p:spTree>
    <p:extLst>
      <p:ext uri="{BB962C8B-B14F-4D97-AF65-F5344CB8AC3E}">
        <p14:creationId xmlns:p14="http://schemas.microsoft.com/office/powerpoint/2010/main" val="3356951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 prod database to test</a:t>
            </a:r>
          </a:p>
          <a:p>
            <a:r>
              <a:rPr lang="en-US" dirty="0"/>
              <a:t>Copy prod </a:t>
            </a:r>
            <a:r>
              <a:rPr lang="en-US" dirty="0" err="1"/>
              <a:t>fileshare</a:t>
            </a:r>
            <a:r>
              <a:rPr lang="en-US" dirty="0"/>
              <a:t> files to test </a:t>
            </a:r>
            <a:r>
              <a:rPr lang="en-US" dirty="0" err="1"/>
              <a:t>fileshare</a:t>
            </a:r>
            <a:endParaRPr lang="en-US" dirty="0"/>
          </a:p>
          <a:p>
            <a:r>
              <a:rPr lang="en-US" dirty="0"/>
              <a:t>Run KB in 2012 test</a:t>
            </a:r>
          </a:p>
          <a:p>
            <a:r>
              <a:rPr lang="en-US" dirty="0"/>
              <a:t>Backup AX 2012 test</a:t>
            </a:r>
          </a:p>
          <a:p>
            <a:r>
              <a:rPr lang="en-US" dirty="0"/>
              <a:t>Restore into F&amp;O dev environment</a:t>
            </a:r>
          </a:p>
          <a:p>
            <a:r>
              <a:rPr lang="en-US" dirty="0"/>
              <a:t>Run database upgrade</a:t>
            </a:r>
          </a:p>
          <a:p>
            <a:r>
              <a:rPr lang="en-US" dirty="0"/>
              <a:t>Backup F&amp;O Dev environment</a:t>
            </a:r>
          </a:p>
          <a:p>
            <a:r>
              <a:rPr lang="en-US" dirty="0"/>
              <a:t>Restore into F&amp;O UAT (only an option for small sized database &lt; 14.7G )</a:t>
            </a:r>
          </a:p>
          <a:p>
            <a:r>
              <a:rPr lang="en-US" dirty="0"/>
              <a:t>Promote database from UAT into PROD</a:t>
            </a:r>
          </a:p>
          <a:p>
            <a:endParaRPr lang="en-US" dirty="0"/>
          </a:p>
          <a:p>
            <a:r>
              <a:rPr lang="en-US" dirty="0"/>
              <a:t>NRC to chime in with update on file share migration process</a:t>
            </a:r>
          </a:p>
        </p:txBody>
      </p:sp>
      <p:sp>
        <p:nvSpPr>
          <p:cNvPr id="4" name="Slide Number Placeholder 3"/>
          <p:cNvSpPr>
            <a:spLocks noGrp="1"/>
          </p:cNvSpPr>
          <p:nvPr>
            <p:ph type="sldNum" sz="quarter" idx="5"/>
          </p:nvPr>
        </p:nvSpPr>
        <p:spPr/>
        <p:txBody>
          <a:bodyPr/>
          <a:lstStyle/>
          <a:p>
            <a:fld id="{3547B20B-F66B-4541-8635-22A771BB1A47}" type="slidenum">
              <a:rPr lang="en-US" smtClean="0"/>
              <a:t>29</a:t>
            </a:fld>
            <a:endParaRPr lang="en-US"/>
          </a:p>
        </p:txBody>
      </p:sp>
    </p:spTree>
    <p:extLst>
      <p:ext uri="{BB962C8B-B14F-4D97-AF65-F5344CB8AC3E}">
        <p14:creationId xmlns:p14="http://schemas.microsoft.com/office/powerpoint/2010/main" val="2170858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should the upgrade learning and discovery process start? After you have a demo environment and a development box to use for upgrade AFTER license purchase.</a:t>
            </a:r>
          </a:p>
          <a:p>
            <a:r>
              <a:rPr lang="en-US" dirty="0"/>
              <a:t>You should have at least 1 dedicated data upgrade </a:t>
            </a:r>
            <a:r>
              <a:rPr lang="en-US" dirty="0" err="1"/>
              <a:t>vm</a:t>
            </a:r>
            <a:r>
              <a:rPr lang="en-US" dirty="0"/>
              <a:t> </a:t>
            </a:r>
            <a:r>
              <a:rPr lang="en-US"/>
              <a:t>/ environment </a:t>
            </a:r>
            <a:r>
              <a:rPr lang="en-US" dirty="0"/>
              <a:t>to for the discovery process, it should be hooked up to source control so it can get the latest code but no active development there outside of troubleshooting</a:t>
            </a:r>
          </a:p>
          <a:p>
            <a:endParaRPr lang="en-US" dirty="0"/>
          </a:p>
        </p:txBody>
      </p:sp>
      <p:sp>
        <p:nvSpPr>
          <p:cNvPr id="4" name="Slide Number Placeholder 3"/>
          <p:cNvSpPr>
            <a:spLocks noGrp="1"/>
          </p:cNvSpPr>
          <p:nvPr>
            <p:ph type="sldNum" sz="quarter" idx="5"/>
          </p:nvPr>
        </p:nvSpPr>
        <p:spPr/>
        <p:txBody>
          <a:bodyPr/>
          <a:lstStyle/>
          <a:p>
            <a:fld id="{3547B20B-F66B-4541-8635-22A771BB1A47}" type="slidenum">
              <a:rPr lang="en-US" smtClean="0"/>
              <a:t>30</a:t>
            </a:fld>
            <a:endParaRPr lang="en-US"/>
          </a:p>
        </p:txBody>
      </p:sp>
    </p:spTree>
    <p:extLst>
      <p:ext uri="{BB962C8B-B14F-4D97-AF65-F5344CB8AC3E}">
        <p14:creationId xmlns:p14="http://schemas.microsoft.com/office/powerpoint/2010/main" val="3919739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out to skip failed scripts on the first few runs just to get through the process and collect what errors you may have</a:t>
            </a:r>
          </a:p>
          <a:p>
            <a:r>
              <a:rPr lang="en-US" dirty="0"/>
              <a:t>Also, review known issues. If they apply to you, a solution is given which you should incorporate into your organizations process</a:t>
            </a:r>
          </a:p>
        </p:txBody>
      </p:sp>
      <p:sp>
        <p:nvSpPr>
          <p:cNvPr id="4" name="Slide Number Placeholder 3"/>
          <p:cNvSpPr>
            <a:spLocks noGrp="1"/>
          </p:cNvSpPr>
          <p:nvPr>
            <p:ph type="sldNum" sz="quarter" idx="5"/>
          </p:nvPr>
        </p:nvSpPr>
        <p:spPr/>
        <p:txBody>
          <a:bodyPr/>
          <a:lstStyle/>
          <a:p>
            <a:fld id="{3547B20B-F66B-4541-8635-22A771BB1A47}" type="slidenum">
              <a:rPr lang="en-US" smtClean="0"/>
              <a:t>38</a:t>
            </a:fld>
            <a:endParaRPr lang="en-US"/>
          </a:p>
        </p:txBody>
      </p:sp>
    </p:spTree>
    <p:extLst>
      <p:ext uri="{BB962C8B-B14F-4D97-AF65-F5344CB8AC3E}">
        <p14:creationId xmlns:p14="http://schemas.microsoft.com/office/powerpoint/2010/main" val="1110736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to cover using DIXF in AX 2012 to export master data out to import it into 365</a:t>
            </a:r>
          </a:p>
          <a:p>
            <a:r>
              <a:rPr lang="en-US" dirty="0"/>
              <a:t>Most of my customers don’t do this but it’s an available option</a:t>
            </a:r>
          </a:p>
        </p:txBody>
      </p:sp>
      <p:sp>
        <p:nvSpPr>
          <p:cNvPr id="4" name="Slide Number Placeholder 3"/>
          <p:cNvSpPr>
            <a:spLocks noGrp="1"/>
          </p:cNvSpPr>
          <p:nvPr>
            <p:ph type="sldNum" sz="quarter" idx="5"/>
          </p:nvPr>
        </p:nvSpPr>
        <p:spPr/>
        <p:txBody>
          <a:bodyPr/>
          <a:lstStyle/>
          <a:p>
            <a:fld id="{3547B20B-F66B-4541-8635-22A771BB1A47}" type="slidenum">
              <a:rPr lang="en-US" smtClean="0"/>
              <a:t>14</a:t>
            </a:fld>
            <a:endParaRPr lang="en-US"/>
          </a:p>
        </p:txBody>
      </p:sp>
    </p:spTree>
    <p:extLst>
      <p:ext uri="{BB962C8B-B14F-4D97-AF65-F5344CB8AC3E}">
        <p14:creationId xmlns:p14="http://schemas.microsoft.com/office/powerpoint/2010/main" val="348087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run into an issue that isn’t on the known issues list but doesn’t look like its an issue with your data, Do an issue search on LCS. Sometimes they will fix issues with a quality update KB. They may also have issues and work arounds not yet confirmed by the product group that you can pull from LCS and use in your project. Examples would be manually adding a temporary index to speed up a process, prevent SQL dead locking, etc.</a:t>
            </a:r>
          </a:p>
          <a:p>
            <a:endParaRPr lang="en-US" dirty="0"/>
          </a:p>
          <a:p>
            <a:r>
              <a:rPr lang="en-US" dirty="0"/>
              <a:t>If you run into a weird issue, see if applying a quality update corrects it. If not, review it and find root cause. As a real world example, I had a client that had 1 record in their customer table that didn’t want upgrade for undetermined reasons. On review, the customer record had never been used on a transaction so we just decided to delete the customer from AX 2012 and move on. That “solved” that issue. We didn’t find root cause but deleting a place holder style customer fixed it so we could continue making progress.</a:t>
            </a:r>
          </a:p>
        </p:txBody>
      </p:sp>
      <p:sp>
        <p:nvSpPr>
          <p:cNvPr id="4" name="Slide Number Placeholder 3"/>
          <p:cNvSpPr>
            <a:spLocks noGrp="1"/>
          </p:cNvSpPr>
          <p:nvPr>
            <p:ph type="sldNum" sz="quarter" idx="5"/>
          </p:nvPr>
        </p:nvSpPr>
        <p:spPr/>
        <p:txBody>
          <a:bodyPr/>
          <a:lstStyle/>
          <a:p>
            <a:fld id="{3547B20B-F66B-4541-8635-22A771BB1A47}" type="slidenum">
              <a:rPr lang="en-US" smtClean="0"/>
              <a:t>39</a:t>
            </a:fld>
            <a:endParaRPr lang="en-US"/>
          </a:p>
        </p:txBody>
      </p:sp>
    </p:spTree>
    <p:extLst>
      <p:ext uri="{BB962C8B-B14F-4D97-AF65-F5344CB8AC3E}">
        <p14:creationId xmlns:p14="http://schemas.microsoft.com/office/powerpoint/2010/main" val="2989528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way to write an update script. These scripts can be complex and may not be tuned for your specific data presentations in your organization. </a:t>
            </a:r>
            <a:r>
              <a:rPr lang="en-US" dirty="0" err="1"/>
              <a:t>Ie</a:t>
            </a:r>
            <a:r>
              <a:rPr lang="en-US" dirty="0"/>
              <a:t>; this upgrade script may work well I </a:t>
            </a:r>
            <a:r>
              <a:rPr lang="en-US" dirty="0" err="1"/>
              <a:t>fyou</a:t>
            </a:r>
            <a:r>
              <a:rPr lang="en-US" dirty="0"/>
              <a:t> have less than 100 bank accounts but may be really slow if you have 10M bank accounts. This is a set-based style of update script but may require some review on indexing if this runs slowly. This will actually update data – change values in the database – during the upgrade process.</a:t>
            </a:r>
          </a:p>
          <a:p>
            <a:endParaRPr lang="en-US" dirty="0"/>
          </a:p>
          <a:p>
            <a:r>
              <a:rPr lang="en-US" dirty="0"/>
              <a:t>As a call out, all related business logic on the tables will be called unless specifically disabled like the call on line 127</a:t>
            </a:r>
          </a:p>
          <a:p>
            <a:endParaRPr lang="en-US" dirty="0"/>
          </a:p>
        </p:txBody>
      </p:sp>
      <p:sp>
        <p:nvSpPr>
          <p:cNvPr id="4" name="Slide Number Placeholder 3"/>
          <p:cNvSpPr>
            <a:spLocks noGrp="1"/>
          </p:cNvSpPr>
          <p:nvPr>
            <p:ph type="sldNum" sz="quarter" idx="5"/>
          </p:nvPr>
        </p:nvSpPr>
        <p:spPr/>
        <p:txBody>
          <a:bodyPr/>
          <a:lstStyle/>
          <a:p>
            <a:fld id="{3547B20B-F66B-4541-8635-22A771BB1A47}" type="slidenum">
              <a:rPr lang="en-US" smtClean="0"/>
              <a:t>40</a:t>
            </a:fld>
            <a:endParaRPr lang="en-US"/>
          </a:p>
        </p:txBody>
      </p:sp>
    </p:spTree>
    <p:extLst>
      <p:ext uri="{BB962C8B-B14F-4D97-AF65-F5344CB8AC3E}">
        <p14:creationId xmlns:p14="http://schemas.microsoft.com/office/powerpoint/2010/main" val="3000581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style and type of an update script. This is a SQL based script that executes before the data upgrade process starts trying to convert your database form the AX 2012 format to the F&amp;O format. This is using SQL to create a table to store some data related to fixed assets. This is setting aside data to be processed later. The table created here will be consumed by another upgrade script later in the process.</a:t>
            </a:r>
          </a:p>
        </p:txBody>
      </p:sp>
      <p:sp>
        <p:nvSpPr>
          <p:cNvPr id="4" name="Slide Number Placeholder 3"/>
          <p:cNvSpPr>
            <a:spLocks noGrp="1"/>
          </p:cNvSpPr>
          <p:nvPr>
            <p:ph type="sldNum" sz="quarter" idx="5"/>
          </p:nvPr>
        </p:nvSpPr>
        <p:spPr/>
        <p:txBody>
          <a:bodyPr/>
          <a:lstStyle/>
          <a:p>
            <a:fld id="{3547B20B-F66B-4541-8635-22A771BB1A47}" type="slidenum">
              <a:rPr lang="en-US" smtClean="0"/>
              <a:t>41</a:t>
            </a:fld>
            <a:endParaRPr lang="en-US"/>
          </a:p>
        </p:txBody>
      </p:sp>
    </p:spTree>
    <p:extLst>
      <p:ext uri="{BB962C8B-B14F-4D97-AF65-F5344CB8AC3E}">
        <p14:creationId xmlns:p14="http://schemas.microsoft.com/office/powerpoint/2010/main" val="3116967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type of upgrade script. This is the second half of the example right before this. It is </a:t>
            </a:r>
            <a:r>
              <a:rPr lang="en-US" dirty="0" err="1"/>
              <a:t>INSERTing</a:t>
            </a:r>
            <a:r>
              <a:rPr lang="en-US" dirty="0"/>
              <a:t> data into an F&amp;O table from the prepared temporary upgrade table. This is an example of a large rewrite of the underlying data architecture inside F&amp;O so the full process, the last script plus this script, is taking data from an AX table, putting it into a temporary upgrade table, dropping the AX table, inserting that temporary data into a newly re-structured F&amp;O table then dropping that temporary upgrade table. This is what you would have to do If your data architecture in your customizations is changing drastically. </a:t>
            </a:r>
          </a:p>
        </p:txBody>
      </p:sp>
      <p:sp>
        <p:nvSpPr>
          <p:cNvPr id="4" name="Slide Number Placeholder 3"/>
          <p:cNvSpPr>
            <a:spLocks noGrp="1"/>
          </p:cNvSpPr>
          <p:nvPr>
            <p:ph type="sldNum" sz="quarter" idx="5"/>
          </p:nvPr>
        </p:nvSpPr>
        <p:spPr/>
        <p:txBody>
          <a:bodyPr/>
          <a:lstStyle/>
          <a:p>
            <a:fld id="{AA65D779-93A2-4BF5-8085-16C58FE2DADB}" type="slidenum">
              <a:rPr lang="en-US" smtClean="0"/>
              <a:t>42</a:t>
            </a:fld>
            <a:endParaRPr lang="en-US"/>
          </a:p>
        </p:txBody>
      </p:sp>
    </p:spTree>
    <p:extLst>
      <p:ext uri="{BB962C8B-B14F-4D97-AF65-F5344CB8AC3E}">
        <p14:creationId xmlns:p14="http://schemas.microsoft.com/office/powerpoint/2010/main" val="1858109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delete data during the upgrade. Typically there are some cache tables that get emptied and rebuild later so if you see a DELETE FROM statement, its not a major worry.</a:t>
            </a:r>
          </a:p>
          <a:p>
            <a:endParaRPr lang="en-US" dirty="0"/>
          </a:p>
          <a:p>
            <a:r>
              <a:rPr lang="en-US" dirty="0"/>
              <a:t>However, if you are doing this with custom tables or script, you can use TRUNCATE TABLE if you want. Its faster but its not in a transaction. DELETE FROM is in a transaction but can be slow if you have lots of data as the transaction will record before and after state in the log. That’s just more overhead.</a:t>
            </a:r>
          </a:p>
        </p:txBody>
      </p:sp>
      <p:sp>
        <p:nvSpPr>
          <p:cNvPr id="4" name="Slide Number Placeholder 3"/>
          <p:cNvSpPr>
            <a:spLocks noGrp="1"/>
          </p:cNvSpPr>
          <p:nvPr>
            <p:ph type="sldNum" sz="quarter" idx="5"/>
          </p:nvPr>
        </p:nvSpPr>
        <p:spPr/>
        <p:txBody>
          <a:bodyPr/>
          <a:lstStyle/>
          <a:p>
            <a:fld id="{3547B20B-F66B-4541-8635-22A771BB1A47}" type="slidenum">
              <a:rPr lang="en-US" smtClean="0"/>
              <a:t>43</a:t>
            </a:fld>
            <a:endParaRPr lang="en-US"/>
          </a:p>
        </p:txBody>
      </p:sp>
    </p:spTree>
    <p:extLst>
      <p:ext uri="{BB962C8B-B14F-4D97-AF65-F5344CB8AC3E}">
        <p14:creationId xmlns:p14="http://schemas.microsoft.com/office/powerpoint/2010/main" val="3717062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data are changing and you want to use SQL functions,  you can. This is an example of how to use SQL to create line numbers for a table that didn’t have line numbers without having to loop through each parent and child line to determine what value to update each line with.</a:t>
            </a:r>
          </a:p>
        </p:txBody>
      </p:sp>
      <p:sp>
        <p:nvSpPr>
          <p:cNvPr id="4" name="Slide Number Placeholder 3"/>
          <p:cNvSpPr>
            <a:spLocks noGrp="1"/>
          </p:cNvSpPr>
          <p:nvPr>
            <p:ph type="sldNum" sz="quarter" idx="5"/>
          </p:nvPr>
        </p:nvSpPr>
        <p:spPr/>
        <p:txBody>
          <a:bodyPr/>
          <a:lstStyle/>
          <a:p>
            <a:fld id="{3547B20B-F66B-4541-8635-22A771BB1A47}" type="slidenum">
              <a:rPr lang="en-US" smtClean="0"/>
              <a:t>44</a:t>
            </a:fld>
            <a:endParaRPr lang="en-US"/>
          </a:p>
        </p:txBody>
      </p:sp>
    </p:spTree>
    <p:extLst>
      <p:ext uri="{BB962C8B-B14F-4D97-AF65-F5344CB8AC3E}">
        <p14:creationId xmlns:p14="http://schemas.microsoft.com/office/powerpoint/2010/main" val="4071712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running the upgrade deployable package locally, here is how you find all of the log files that are generated.</a:t>
            </a:r>
          </a:p>
          <a:p>
            <a:endParaRPr lang="en-US" dirty="0"/>
          </a:p>
          <a:p>
            <a:r>
              <a:rPr lang="en-US" dirty="0"/>
              <a:t>C:\Temp\MajorVersionDataUpgradePackage is the deployable package directory</a:t>
            </a:r>
          </a:p>
          <a:p>
            <a:r>
              <a:rPr lang="en-US" dirty="0" err="1"/>
              <a:t>RunbookWorkingFolder</a:t>
            </a:r>
            <a:r>
              <a:rPr lang="en-US" dirty="0"/>
              <a:t> is the default folder for logs to go for a deployable package</a:t>
            </a:r>
          </a:p>
          <a:p>
            <a:endParaRPr lang="en-US" dirty="0"/>
          </a:p>
          <a:p>
            <a:r>
              <a:rPr lang="en-US" dirty="0"/>
              <a:t>You can use </a:t>
            </a:r>
            <a:r>
              <a:rPr lang="en-US" dirty="0" err="1"/>
              <a:t>Powershell</a:t>
            </a:r>
            <a:r>
              <a:rPr lang="en-US" dirty="0"/>
              <a:t> to watch a log file in real time so you can get an idea of what each database upgrade step is doing</a:t>
            </a:r>
          </a:p>
          <a:p>
            <a:endParaRPr lang="en-US" dirty="0"/>
          </a:p>
        </p:txBody>
      </p:sp>
      <p:sp>
        <p:nvSpPr>
          <p:cNvPr id="4" name="Slide Number Placeholder 3"/>
          <p:cNvSpPr>
            <a:spLocks noGrp="1"/>
          </p:cNvSpPr>
          <p:nvPr>
            <p:ph type="sldNum" sz="quarter" idx="5"/>
          </p:nvPr>
        </p:nvSpPr>
        <p:spPr/>
        <p:txBody>
          <a:bodyPr/>
          <a:lstStyle/>
          <a:p>
            <a:fld id="{3547B20B-F66B-4541-8635-22A771BB1A47}" type="slidenum">
              <a:rPr lang="en-US" smtClean="0"/>
              <a:t>45</a:t>
            </a:fld>
            <a:endParaRPr lang="en-US"/>
          </a:p>
        </p:txBody>
      </p:sp>
    </p:spTree>
    <p:extLst>
      <p:ext uri="{BB962C8B-B14F-4D97-AF65-F5344CB8AC3E}">
        <p14:creationId xmlns:p14="http://schemas.microsoft.com/office/powerpoint/2010/main" val="2977308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Tables to look at / query </a:t>
            </a:r>
            <a:r>
              <a:rPr lang="en-US" dirty="0" err="1"/>
              <a:t>peridocially</a:t>
            </a:r>
            <a:r>
              <a:rPr lang="en-US" dirty="0"/>
              <a:t> if it appears that nothing is happening. Things are happening but some processes provider very little output so check these tables</a:t>
            </a:r>
          </a:p>
          <a:p>
            <a:endParaRPr lang="en-US" dirty="0"/>
          </a:p>
          <a:p>
            <a:r>
              <a:rPr lang="en-US" dirty="0"/>
              <a:t>Similarly, some processes write messages to the event viewer only so check there to get an idea of what is happening</a:t>
            </a:r>
          </a:p>
        </p:txBody>
      </p:sp>
      <p:sp>
        <p:nvSpPr>
          <p:cNvPr id="4" name="Slide Number Placeholder 3"/>
          <p:cNvSpPr>
            <a:spLocks noGrp="1"/>
          </p:cNvSpPr>
          <p:nvPr>
            <p:ph type="sldNum" sz="quarter" idx="5"/>
          </p:nvPr>
        </p:nvSpPr>
        <p:spPr/>
        <p:txBody>
          <a:bodyPr/>
          <a:lstStyle/>
          <a:p>
            <a:fld id="{3547B20B-F66B-4541-8635-22A771BB1A47}" type="slidenum">
              <a:rPr lang="en-US" smtClean="0"/>
              <a:t>46</a:t>
            </a:fld>
            <a:endParaRPr lang="en-US"/>
          </a:p>
        </p:txBody>
      </p:sp>
    </p:spTree>
    <p:extLst>
      <p:ext uri="{BB962C8B-B14F-4D97-AF65-F5344CB8AC3E}">
        <p14:creationId xmlns:p14="http://schemas.microsoft.com/office/powerpoint/2010/main" val="2726388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copying values from some custom fields into OOTB fields. This was some custom inventory dimension that were added in 2012 but have been moved into the OOTB optional expansion inventory dimensions from MSFT.</a:t>
            </a:r>
          </a:p>
        </p:txBody>
      </p:sp>
      <p:sp>
        <p:nvSpPr>
          <p:cNvPr id="4" name="Slide Number Placeholder 3"/>
          <p:cNvSpPr>
            <a:spLocks noGrp="1"/>
          </p:cNvSpPr>
          <p:nvPr>
            <p:ph type="sldNum" sz="quarter" idx="5"/>
          </p:nvPr>
        </p:nvSpPr>
        <p:spPr/>
        <p:txBody>
          <a:bodyPr/>
          <a:lstStyle/>
          <a:p>
            <a:fld id="{3547B20B-F66B-4541-8635-22A771BB1A47}" type="slidenum">
              <a:rPr lang="en-US" smtClean="0"/>
              <a:t>47</a:t>
            </a:fld>
            <a:endParaRPr lang="en-US"/>
          </a:p>
        </p:txBody>
      </p:sp>
    </p:spTree>
    <p:extLst>
      <p:ext uri="{BB962C8B-B14F-4D97-AF65-F5344CB8AC3E}">
        <p14:creationId xmlns:p14="http://schemas.microsoft.com/office/powerpoint/2010/main" val="3349723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a data cleanup script that executes during database upgrade. In short, I had some data with broken relationships. This script goes through and validates that relationships. If it isn’t able to validate the relationship, it deletes the record. This was causing some issues later in the process so we added this cleanup script. This could have also been performed in AX 2012 as a job.</a:t>
            </a:r>
          </a:p>
        </p:txBody>
      </p:sp>
      <p:sp>
        <p:nvSpPr>
          <p:cNvPr id="4" name="Slide Number Placeholder 3"/>
          <p:cNvSpPr>
            <a:spLocks noGrp="1"/>
          </p:cNvSpPr>
          <p:nvPr>
            <p:ph type="sldNum" sz="quarter" idx="5"/>
          </p:nvPr>
        </p:nvSpPr>
        <p:spPr/>
        <p:txBody>
          <a:bodyPr/>
          <a:lstStyle/>
          <a:p>
            <a:fld id="{3547B20B-F66B-4541-8635-22A771BB1A47}" type="slidenum">
              <a:rPr lang="en-US" smtClean="0"/>
              <a:t>48</a:t>
            </a:fld>
            <a:endParaRPr lang="en-US"/>
          </a:p>
        </p:txBody>
      </p:sp>
    </p:spTree>
    <p:extLst>
      <p:ext uri="{BB962C8B-B14F-4D97-AF65-F5344CB8AC3E}">
        <p14:creationId xmlns:p14="http://schemas.microsoft.com/office/powerpoint/2010/main" val="103956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upgrade path where we bring everything up</a:t>
            </a:r>
          </a:p>
          <a:p>
            <a:r>
              <a:rPr lang="en-US" dirty="0"/>
              <a:t>Planning – what you want to bring, what you want to clean up, what you want to get rid of</a:t>
            </a:r>
          </a:p>
          <a:p>
            <a:r>
              <a:rPr lang="en-US" dirty="0"/>
              <a:t>Preparation – cleaning the database of logs and posting data that is no longer needed like </a:t>
            </a:r>
            <a:r>
              <a:rPr lang="en-US" dirty="0" err="1"/>
              <a:t>SalesParmTable</a:t>
            </a:r>
            <a:r>
              <a:rPr lang="en-US" dirty="0"/>
              <a:t> records, journals from 7 years ago, all the production order journals from 7 years ago, so on</a:t>
            </a:r>
          </a:p>
          <a:p>
            <a:r>
              <a:rPr lang="en-US" dirty="0"/>
              <a:t>Cleaning – actually cleaning up your data using OOTB tools to clean up and keeping up with it throughout the project – monthly, quarterly, </a:t>
            </a:r>
            <a:r>
              <a:rPr lang="en-US" dirty="0" err="1"/>
              <a:t>etc</a:t>
            </a:r>
            <a:endParaRPr lang="en-US" dirty="0"/>
          </a:p>
          <a:p>
            <a:r>
              <a:rPr lang="en-US" dirty="0"/>
              <a:t>Pre-requisites – what KBs you have to install</a:t>
            </a:r>
          </a:p>
          <a:p>
            <a:r>
              <a:rPr lang="en-US" dirty="0"/>
              <a:t>Execution – the process of upgrading</a:t>
            </a:r>
          </a:p>
        </p:txBody>
      </p:sp>
      <p:sp>
        <p:nvSpPr>
          <p:cNvPr id="4" name="Slide Number Placeholder 3"/>
          <p:cNvSpPr>
            <a:spLocks noGrp="1"/>
          </p:cNvSpPr>
          <p:nvPr>
            <p:ph type="sldNum" sz="quarter" idx="5"/>
          </p:nvPr>
        </p:nvSpPr>
        <p:spPr/>
        <p:txBody>
          <a:bodyPr/>
          <a:lstStyle/>
          <a:p>
            <a:fld id="{3547B20B-F66B-4541-8635-22A771BB1A47}" type="slidenum">
              <a:rPr lang="en-US" smtClean="0"/>
              <a:t>15</a:t>
            </a:fld>
            <a:endParaRPr lang="en-US"/>
          </a:p>
        </p:txBody>
      </p:sp>
    </p:spTree>
    <p:extLst>
      <p:ext uri="{BB962C8B-B14F-4D97-AF65-F5344CB8AC3E}">
        <p14:creationId xmlns:p14="http://schemas.microsoft.com/office/powerpoint/2010/main" val="23392203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script to copy some data from an ISV table, </a:t>
            </a:r>
            <a:r>
              <a:rPr lang="en-US" dirty="0" err="1"/>
              <a:t>oldVendorStatus</a:t>
            </a:r>
            <a:r>
              <a:rPr lang="en-US" dirty="0"/>
              <a:t>, into a new custom table, </a:t>
            </a:r>
            <a:r>
              <a:rPr lang="en-US" dirty="0" err="1"/>
              <a:t>NewVendorStatus</a:t>
            </a:r>
            <a:r>
              <a:rPr lang="en-US" dirty="0"/>
              <a:t>. This can be used when you have some ISV related data you want to keep after the upgrade but you do not plan to keep that ISV as part of the upgrade.</a:t>
            </a:r>
          </a:p>
          <a:p>
            <a:endParaRPr lang="en-US" dirty="0"/>
          </a:p>
        </p:txBody>
      </p:sp>
      <p:sp>
        <p:nvSpPr>
          <p:cNvPr id="4" name="Slide Number Placeholder 3"/>
          <p:cNvSpPr>
            <a:spLocks noGrp="1"/>
          </p:cNvSpPr>
          <p:nvPr>
            <p:ph type="sldNum" sz="quarter" idx="5"/>
          </p:nvPr>
        </p:nvSpPr>
        <p:spPr/>
        <p:txBody>
          <a:bodyPr/>
          <a:lstStyle/>
          <a:p>
            <a:fld id="{3547B20B-F66B-4541-8635-22A771BB1A47}" type="slidenum">
              <a:rPr lang="en-US" smtClean="0"/>
              <a:t>51</a:t>
            </a:fld>
            <a:endParaRPr lang="en-US"/>
          </a:p>
        </p:txBody>
      </p:sp>
    </p:spTree>
    <p:extLst>
      <p:ext uri="{BB962C8B-B14F-4D97-AF65-F5344CB8AC3E}">
        <p14:creationId xmlns:p14="http://schemas.microsoft.com/office/powerpoint/2010/main" val="1026132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how to replace a field on table. This will not actually create either column. It assumes a sync has already created the new column. This will copy the data from 1 field to another. In this instance this would update </a:t>
            </a:r>
            <a:r>
              <a:rPr lang="en-US" dirty="0" err="1"/>
              <a:t>MyTable.TransDate</a:t>
            </a:r>
            <a:r>
              <a:rPr lang="en-US" dirty="0"/>
              <a:t> to be equal to </a:t>
            </a:r>
            <a:r>
              <a:rPr lang="en-US" dirty="0" err="1"/>
              <a:t>MyTable.Date</a:t>
            </a:r>
            <a:r>
              <a:rPr lang="en-US" dirty="0"/>
              <a:t>. A database sync later in the process will handle dropping the “date” field so only </a:t>
            </a:r>
            <a:r>
              <a:rPr lang="en-US" dirty="0" err="1"/>
              <a:t>TransDate</a:t>
            </a:r>
            <a:r>
              <a:rPr lang="en-US" dirty="0"/>
              <a:t> is left.</a:t>
            </a:r>
          </a:p>
        </p:txBody>
      </p:sp>
      <p:sp>
        <p:nvSpPr>
          <p:cNvPr id="4" name="Slide Number Placeholder 3"/>
          <p:cNvSpPr>
            <a:spLocks noGrp="1"/>
          </p:cNvSpPr>
          <p:nvPr>
            <p:ph type="sldNum" sz="quarter" idx="5"/>
          </p:nvPr>
        </p:nvSpPr>
        <p:spPr/>
        <p:txBody>
          <a:bodyPr/>
          <a:lstStyle/>
          <a:p>
            <a:fld id="{3547B20B-F66B-4541-8635-22A771BB1A47}" type="slidenum">
              <a:rPr lang="en-US" smtClean="0"/>
              <a:t>52</a:t>
            </a:fld>
            <a:endParaRPr lang="en-US"/>
          </a:p>
        </p:txBody>
      </p:sp>
    </p:spTree>
    <p:extLst>
      <p:ext uri="{BB962C8B-B14F-4D97-AF65-F5344CB8AC3E}">
        <p14:creationId xmlns:p14="http://schemas.microsoft.com/office/powerpoint/2010/main" val="3380252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structurally rename a field on a table from 1 to 2. </a:t>
            </a:r>
          </a:p>
        </p:txBody>
      </p:sp>
      <p:sp>
        <p:nvSpPr>
          <p:cNvPr id="4" name="Slide Number Placeholder 3"/>
          <p:cNvSpPr>
            <a:spLocks noGrp="1"/>
          </p:cNvSpPr>
          <p:nvPr>
            <p:ph type="sldNum" sz="quarter" idx="5"/>
          </p:nvPr>
        </p:nvSpPr>
        <p:spPr/>
        <p:txBody>
          <a:bodyPr/>
          <a:lstStyle/>
          <a:p>
            <a:fld id="{3547B20B-F66B-4541-8635-22A771BB1A47}" type="slidenum">
              <a:rPr lang="en-US" smtClean="0"/>
              <a:t>53</a:t>
            </a:fld>
            <a:endParaRPr lang="en-US"/>
          </a:p>
        </p:txBody>
      </p:sp>
    </p:spTree>
    <p:extLst>
      <p:ext uri="{BB962C8B-B14F-4D97-AF65-F5344CB8AC3E}">
        <p14:creationId xmlns:p14="http://schemas.microsoft.com/office/powerpoint/2010/main" val="1197693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large volumes of data to update, you can use SQL if you prefer. No business logic will execute related to the table(s) updated so be careful when using this option and know exactly what won’t be happening if you use SQL rather than X++ for the updates.</a:t>
            </a:r>
          </a:p>
        </p:txBody>
      </p:sp>
      <p:sp>
        <p:nvSpPr>
          <p:cNvPr id="4" name="Slide Number Placeholder 3"/>
          <p:cNvSpPr>
            <a:spLocks noGrp="1"/>
          </p:cNvSpPr>
          <p:nvPr>
            <p:ph type="sldNum" sz="quarter" idx="5"/>
          </p:nvPr>
        </p:nvSpPr>
        <p:spPr/>
        <p:txBody>
          <a:bodyPr/>
          <a:lstStyle/>
          <a:p>
            <a:fld id="{3547B20B-F66B-4541-8635-22A771BB1A47}" type="slidenum">
              <a:rPr lang="en-US" smtClean="0"/>
              <a:t>54</a:t>
            </a:fld>
            <a:endParaRPr lang="en-US"/>
          </a:p>
        </p:txBody>
      </p:sp>
    </p:spTree>
    <p:extLst>
      <p:ext uri="{BB962C8B-B14F-4D97-AF65-F5344CB8AC3E}">
        <p14:creationId xmlns:p14="http://schemas.microsoft.com/office/powerpoint/2010/main" val="2931712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script that will update all </a:t>
            </a:r>
            <a:r>
              <a:rPr lang="en-US" dirty="0" err="1"/>
              <a:t>PurchLine</a:t>
            </a:r>
            <a:r>
              <a:rPr lang="en-US" dirty="0"/>
              <a:t> records setting </a:t>
            </a:r>
            <a:r>
              <a:rPr lang="en-US" dirty="0" err="1"/>
              <a:t>NewSomeID</a:t>
            </a:r>
            <a:r>
              <a:rPr lang="en-US" dirty="0"/>
              <a:t> qual to </a:t>
            </a:r>
            <a:r>
              <a:rPr lang="en-US" dirty="0" err="1"/>
              <a:t>OldSomeID</a:t>
            </a:r>
            <a:r>
              <a:rPr lang="en-US" dirty="0"/>
              <a:t>. This can be useful when moving data an ISV to a custom model. This method specifically calls out to not call any validation, it will skip business events, database log, data methods and events if any of those are configured. In this instance, we just want to move data from 1 field to another with no additional business logic being executed.</a:t>
            </a:r>
          </a:p>
        </p:txBody>
      </p:sp>
      <p:sp>
        <p:nvSpPr>
          <p:cNvPr id="4" name="Slide Number Placeholder 3"/>
          <p:cNvSpPr>
            <a:spLocks noGrp="1"/>
          </p:cNvSpPr>
          <p:nvPr>
            <p:ph type="sldNum" sz="quarter" idx="5"/>
          </p:nvPr>
        </p:nvSpPr>
        <p:spPr/>
        <p:txBody>
          <a:bodyPr/>
          <a:lstStyle/>
          <a:p>
            <a:fld id="{3547B20B-F66B-4541-8635-22A771BB1A47}" type="slidenum">
              <a:rPr lang="en-US" smtClean="0"/>
              <a:t>55</a:t>
            </a:fld>
            <a:endParaRPr lang="en-US"/>
          </a:p>
        </p:txBody>
      </p:sp>
    </p:spTree>
    <p:extLst>
      <p:ext uri="{BB962C8B-B14F-4D97-AF65-F5344CB8AC3E}">
        <p14:creationId xmlns:p14="http://schemas.microsoft.com/office/powerpoint/2010/main" val="11536430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how to empty a table</a:t>
            </a:r>
          </a:p>
        </p:txBody>
      </p:sp>
      <p:sp>
        <p:nvSpPr>
          <p:cNvPr id="4" name="Slide Number Placeholder 3"/>
          <p:cNvSpPr>
            <a:spLocks noGrp="1"/>
          </p:cNvSpPr>
          <p:nvPr>
            <p:ph type="sldNum" sz="quarter" idx="5"/>
          </p:nvPr>
        </p:nvSpPr>
        <p:spPr/>
        <p:txBody>
          <a:bodyPr/>
          <a:lstStyle/>
          <a:p>
            <a:fld id="{3547B20B-F66B-4541-8635-22A771BB1A47}" type="slidenum">
              <a:rPr lang="en-US" smtClean="0"/>
              <a:t>56</a:t>
            </a:fld>
            <a:endParaRPr lang="en-US"/>
          </a:p>
        </p:txBody>
      </p:sp>
    </p:spTree>
    <p:extLst>
      <p:ext uri="{BB962C8B-B14F-4D97-AF65-F5344CB8AC3E}">
        <p14:creationId xmlns:p14="http://schemas.microsoft.com/office/powerpoint/2010/main" val="4192409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 ax 2012 - how are you going to build your database upgrade pipeline? What will you use for the start of the process for discovery? What about for the actual go live event?</a:t>
            </a:r>
          </a:p>
          <a:p>
            <a:r>
              <a:rPr lang="en-US" dirty="0"/>
              <a:t>Where – 365 – where did you want to run the F&amp;O portion of the upgrade. For defining the process, use a T1. Once you can successfully upgrade your data with no issues, look at changing it to use UAT. Database size is also an important factor.</a:t>
            </a:r>
          </a:p>
          <a:p>
            <a:r>
              <a:rPr lang="en-US" dirty="0"/>
              <a:t>What – what data are going to survive the upgrade? Are you getting rid of any custom fields or tables? Organizing some data structures. This is handled as part of the code upgrade but for anything that is different, it has to be accounted for in the code update. </a:t>
            </a:r>
            <a:r>
              <a:rPr lang="en-US" dirty="0" err="1"/>
              <a:t>ie</a:t>
            </a:r>
            <a:r>
              <a:rPr lang="en-US" dirty="0"/>
              <a:t>., renaming a table field will require an update script. However, fields with that same name will automagically be upgraded. You can also run the process with no </a:t>
            </a:r>
            <a:r>
              <a:rPr lang="en-US" dirty="0" err="1"/>
              <a:t>cusotmizations</a:t>
            </a:r>
            <a:r>
              <a:rPr lang="en-US" dirty="0"/>
              <a:t> just to see what kind of data issue you’ll have. And you will have some data issues you’ll have to resolve.</a:t>
            </a:r>
          </a:p>
        </p:txBody>
      </p:sp>
      <p:sp>
        <p:nvSpPr>
          <p:cNvPr id="4" name="Slide Number Placeholder 3"/>
          <p:cNvSpPr>
            <a:spLocks noGrp="1"/>
          </p:cNvSpPr>
          <p:nvPr>
            <p:ph type="sldNum" sz="quarter" idx="5"/>
          </p:nvPr>
        </p:nvSpPr>
        <p:spPr/>
        <p:txBody>
          <a:bodyPr/>
          <a:lstStyle/>
          <a:p>
            <a:fld id="{3547B20B-F66B-4541-8635-22A771BB1A47}" type="slidenum">
              <a:rPr lang="en-US" smtClean="0"/>
              <a:t>16</a:t>
            </a:fld>
            <a:endParaRPr lang="en-US"/>
          </a:p>
        </p:txBody>
      </p:sp>
    </p:spTree>
    <p:extLst>
      <p:ext uri="{BB962C8B-B14F-4D97-AF65-F5344CB8AC3E}">
        <p14:creationId xmlns:p14="http://schemas.microsoft.com/office/powerpoint/2010/main" val="1165333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potential options. The first is to take your 2012 R3 pre CU13 database, put it in an R3 Cu13 environment, upgrade the data to CU13, get it ready to upgrade to F&amp;O, place in a T1 F&amp;O environment, upgrade it, then export/import into UAT</a:t>
            </a:r>
          </a:p>
          <a:p>
            <a:r>
              <a:rPr lang="en-US" dirty="0"/>
              <a:t>The second is that “happy path” we’ll talk about which is to get it ready to upgrade to F&amp;O, place in a T1 F&amp;O environment, upgrade it, then export/import into UAT</a:t>
            </a:r>
          </a:p>
          <a:p>
            <a:r>
              <a:rPr lang="en-US" dirty="0"/>
              <a:t>The third option is to get it ready to upgrade to F&amp;O, use SQL replication to replicate data to UAT then perform the upgrade in UAT. </a:t>
            </a:r>
          </a:p>
          <a:p>
            <a:endParaRPr lang="en-US" dirty="0"/>
          </a:p>
          <a:p>
            <a:r>
              <a:rPr lang="en-US" dirty="0"/>
              <a:t>Options 1 and 2 are fine for refining the process and also for going live. Option 3 is just for going live with a large database (14 GB </a:t>
            </a:r>
            <a:r>
              <a:rPr lang="en-US" dirty="0" err="1"/>
              <a:t>bacpac</a:t>
            </a:r>
            <a:r>
              <a:rPr lang="en-US" dirty="0"/>
              <a:t> compressed or larger)</a:t>
            </a:r>
          </a:p>
        </p:txBody>
      </p:sp>
      <p:sp>
        <p:nvSpPr>
          <p:cNvPr id="4" name="Slide Number Placeholder 3"/>
          <p:cNvSpPr>
            <a:spLocks noGrp="1"/>
          </p:cNvSpPr>
          <p:nvPr>
            <p:ph type="sldNum" sz="quarter" idx="5"/>
          </p:nvPr>
        </p:nvSpPr>
        <p:spPr/>
        <p:txBody>
          <a:bodyPr/>
          <a:lstStyle/>
          <a:p>
            <a:fld id="{3547B20B-F66B-4541-8635-22A771BB1A47}" type="slidenum">
              <a:rPr lang="en-US" smtClean="0"/>
              <a:t>17</a:t>
            </a:fld>
            <a:endParaRPr lang="en-US"/>
          </a:p>
        </p:txBody>
      </p:sp>
    </p:spTree>
    <p:extLst>
      <p:ext uri="{BB962C8B-B14F-4D97-AF65-F5344CB8AC3E}">
        <p14:creationId xmlns:p14="http://schemas.microsoft.com/office/powerpoint/2010/main" val="2833876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MSFT has some double talk so the messaging isn’t clear. The docs say to upgrade to the latest version of R2 or R3, whichever is appropriate for your, then upgrade from there. This isn’t an easy thing to do in some instances.</a:t>
            </a:r>
          </a:p>
          <a:p>
            <a:endParaRPr lang="en-US" dirty="0"/>
          </a:p>
          <a:p>
            <a:r>
              <a:rPr lang="en-US" dirty="0"/>
              <a:t>However, ABSOLUTELY ALL VERSIONS OF R2 AND R3 ARE SUPPORTED for upgrade. MSFT has better support if upgrading from the latest but it will all still work if you’re not on the latest version. Nathan has upgrade an R2 RTM client with zero issues. Everything still worked as expected. Going to the latest version is suggested but NOT mandatory.</a:t>
            </a:r>
          </a:p>
          <a:p>
            <a:endParaRPr lang="en-US" dirty="0"/>
          </a:p>
        </p:txBody>
      </p:sp>
      <p:sp>
        <p:nvSpPr>
          <p:cNvPr id="4" name="Slide Number Placeholder 3"/>
          <p:cNvSpPr>
            <a:spLocks noGrp="1"/>
          </p:cNvSpPr>
          <p:nvPr>
            <p:ph type="sldNum" sz="quarter" idx="5"/>
          </p:nvPr>
        </p:nvSpPr>
        <p:spPr/>
        <p:txBody>
          <a:bodyPr/>
          <a:lstStyle/>
          <a:p>
            <a:fld id="{3547B20B-F66B-4541-8635-22A771BB1A47}" type="slidenum">
              <a:rPr lang="en-US" smtClean="0"/>
              <a:t>18</a:t>
            </a:fld>
            <a:endParaRPr lang="en-US"/>
          </a:p>
        </p:txBody>
      </p:sp>
    </p:spTree>
    <p:extLst>
      <p:ext uri="{BB962C8B-B14F-4D97-AF65-F5344CB8AC3E}">
        <p14:creationId xmlns:p14="http://schemas.microsoft.com/office/powerpoint/2010/main" val="3315453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it another way. This sign says the speed limit is 50. will you drive exactly 50 or go a little faster? Weight the risk vs reward. If you run into major issues with whatever not-the-latest version of AX, you can upgrade you AX to address those issues. Be pragmatic with problem solving.</a:t>
            </a:r>
          </a:p>
        </p:txBody>
      </p:sp>
      <p:sp>
        <p:nvSpPr>
          <p:cNvPr id="4" name="Slide Number Placeholder 3"/>
          <p:cNvSpPr>
            <a:spLocks noGrp="1"/>
          </p:cNvSpPr>
          <p:nvPr>
            <p:ph type="sldNum" sz="quarter" idx="5"/>
          </p:nvPr>
        </p:nvSpPr>
        <p:spPr/>
        <p:txBody>
          <a:bodyPr/>
          <a:lstStyle/>
          <a:p>
            <a:fld id="{3547B20B-F66B-4541-8635-22A771BB1A47}" type="slidenum">
              <a:rPr lang="en-US" smtClean="0"/>
              <a:t>19</a:t>
            </a:fld>
            <a:endParaRPr lang="en-US"/>
          </a:p>
        </p:txBody>
      </p:sp>
    </p:spTree>
    <p:extLst>
      <p:ext uri="{BB962C8B-B14F-4D97-AF65-F5344CB8AC3E}">
        <p14:creationId xmlns:p14="http://schemas.microsoft.com/office/powerpoint/2010/main" val="4213342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level process for upgrading</a:t>
            </a:r>
          </a:p>
        </p:txBody>
      </p:sp>
      <p:sp>
        <p:nvSpPr>
          <p:cNvPr id="4" name="Slide Number Placeholder 3"/>
          <p:cNvSpPr>
            <a:spLocks noGrp="1"/>
          </p:cNvSpPr>
          <p:nvPr>
            <p:ph type="sldNum" sz="quarter" idx="5"/>
          </p:nvPr>
        </p:nvSpPr>
        <p:spPr/>
        <p:txBody>
          <a:bodyPr/>
          <a:lstStyle/>
          <a:p>
            <a:fld id="{3547B20B-F66B-4541-8635-22A771BB1A47}" type="slidenum">
              <a:rPr lang="en-US" smtClean="0"/>
              <a:t>20</a:t>
            </a:fld>
            <a:endParaRPr lang="en-US"/>
          </a:p>
        </p:txBody>
      </p:sp>
    </p:spTree>
    <p:extLst>
      <p:ext uri="{BB962C8B-B14F-4D97-AF65-F5344CB8AC3E}">
        <p14:creationId xmlns:p14="http://schemas.microsoft.com/office/powerpoint/2010/main" val="4170099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you get started, it’s a good idea to remove any table/fields that are customizations that are no longer used from AX, if possible. Same with ISVs. If they aren’t in use, proactively remove them before upgrading rather than doing it as part of the upgrade, if possible. Or if you want to keep some data from an ISV that you plan to get rid of, plan out what you’ll be keeping in your own custom tables and fields.</a:t>
            </a:r>
          </a:p>
          <a:p>
            <a:endParaRPr lang="en-US" dirty="0"/>
          </a:p>
          <a:p>
            <a:r>
              <a:rPr lang="en-US" dirty="0"/>
              <a:t>If possible, create an inventory of customizations with supporting documentation for why it’s there. This will help with the code upgrade</a:t>
            </a:r>
          </a:p>
          <a:p>
            <a:endParaRPr lang="en-US" dirty="0"/>
          </a:p>
          <a:p>
            <a:r>
              <a:rPr lang="en-US" dirty="0"/>
              <a:t>Remove customizations if possible. </a:t>
            </a:r>
          </a:p>
          <a:p>
            <a:endParaRPr lang="en-US" dirty="0"/>
          </a:p>
          <a:p>
            <a:r>
              <a:rPr lang="en-US" dirty="0"/>
              <a:t>Look at all index changes. OOTB Indexes in F&amp;O cannot be extended or modified. Review what has changed and determine if you’re going to have indexing issues</a:t>
            </a:r>
          </a:p>
        </p:txBody>
      </p:sp>
      <p:sp>
        <p:nvSpPr>
          <p:cNvPr id="4" name="Slide Number Placeholder 3"/>
          <p:cNvSpPr>
            <a:spLocks noGrp="1"/>
          </p:cNvSpPr>
          <p:nvPr>
            <p:ph type="sldNum" sz="quarter" idx="5"/>
          </p:nvPr>
        </p:nvSpPr>
        <p:spPr/>
        <p:txBody>
          <a:bodyPr/>
          <a:lstStyle/>
          <a:p>
            <a:fld id="{3547B20B-F66B-4541-8635-22A771BB1A47}" type="slidenum">
              <a:rPr lang="en-US" smtClean="0"/>
              <a:t>21</a:t>
            </a:fld>
            <a:endParaRPr lang="en-US"/>
          </a:p>
        </p:txBody>
      </p:sp>
    </p:spTree>
    <p:extLst>
      <p:ext uri="{BB962C8B-B14F-4D97-AF65-F5344CB8AC3E}">
        <p14:creationId xmlns:p14="http://schemas.microsoft.com/office/powerpoint/2010/main" val="29110612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252-4A24-477A-A8ED-DF717B2AB8D5}"/>
              </a:ext>
            </a:extLst>
          </p:cNvPr>
          <p:cNvSpPr>
            <a:spLocks noGrp="1"/>
          </p:cNvSpPr>
          <p:nvPr>
            <p:ph type="ctrTitle"/>
          </p:nvPr>
        </p:nvSpPr>
        <p:spPr>
          <a:xfrm>
            <a:off x="1520072" y="1885688"/>
            <a:ext cx="9144000" cy="2387600"/>
          </a:xfrm>
        </p:spPr>
        <p:txBody>
          <a:bodyPr anchor="b"/>
          <a:lstStyle>
            <a:lvl1pPr algn="ctr">
              <a:defRPr sz="6000" b="1">
                <a:solidFill>
                  <a:schemeClr val="bg1"/>
                </a:solidFill>
                <a:latin typeface="Poppins" panose="00000500000000000000" pitchFamily="2" charset="0"/>
                <a:cs typeface="Poppins" panose="00000500000000000000" pitchFamily="2" charset="0"/>
              </a:defRPr>
            </a:lvl1pPr>
          </a:lstStyle>
          <a:p>
            <a:r>
              <a:rPr lang="en-US" dirty="0"/>
              <a:t>Click to edit Master title style</a:t>
            </a:r>
          </a:p>
        </p:txBody>
      </p:sp>
      <p:sp>
        <p:nvSpPr>
          <p:cNvPr id="3" name="Subtitle 2">
            <a:extLst>
              <a:ext uri="{FF2B5EF4-FFF2-40B4-BE49-F238E27FC236}">
                <a16:creationId xmlns:a16="http://schemas.microsoft.com/office/drawing/2014/main" id="{0588AD7A-0098-4CA3-A17E-7A88B9E4D070}"/>
              </a:ext>
            </a:extLst>
          </p:cNvPr>
          <p:cNvSpPr>
            <a:spLocks noGrp="1"/>
          </p:cNvSpPr>
          <p:nvPr>
            <p:ph type="subTitle" idx="1"/>
          </p:nvPr>
        </p:nvSpPr>
        <p:spPr>
          <a:xfrm>
            <a:off x="1520072" y="4373315"/>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descr="Text, logo&#10;&#10;Description automatically generated">
            <a:extLst>
              <a:ext uri="{FF2B5EF4-FFF2-40B4-BE49-F238E27FC236}">
                <a16:creationId xmlns:a16="http://schemas.microsoft.com/office/drawing/2014/main" id="{7AC5A463-A76B-48B4-8F44-E4234C783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73544" y="347971"/>
            <a:ext cx="5037056" cy="1161957"/>
          </a:xfrm>
          <a:prstGeom prst="rect">
            <a:avLst/>
          </a:prstGeom>
        </p:spPr>
      </p:pic>
      <p:sp>
        <p:nvSpPr>
          <p:cNvPr id="7" name="Slide Number Placeholder 6">
            <a:extLst>
              <a:ext uri="{FF2B5EF4-FFF2-40B4-BE49-F238E27FC236}">
                <a16:creationId xmlns:a16="http://schemas.microsoft.com/office/drawing/2014/main" id="{C4DCBAD7-7C66-4D6C-9BC0-19C9F04578E7}"/>
              </a:ext>
            </a:extLst>
          </p:cNvPr>
          <p:cNvSpPr>
            <a:spLocks noGrp="1"/>
          </p:cNvSpPr>
          <p:nvPr>
            <p:ph type="sldNum" sz="quarter" idx="12"/>
          </p:nvPr>
        </p:nvSpPr>
        <p:spPr/>
        <p:txBody>
          <a:bodyPr/>
          <a:lstStyle/>
          <a:p>
            <a:fld id="{9C407E9F-402D-41C4-B746-5DD0256C5C39}" type="slidenum">
              <a:rPr lang="en-US" smtClean="0"/>
              <a:pPr/>
              <a:t>‹#›</a:t>
            </a:fld>
            <a:endParaRPr lang="en-US" dirty="0"/>
          </a:p>
        </p:txBody>
      </p:sp>
    </p:spTree>
    <p:extLst>
      <p:ext uri="{BB962C8B-B14F-4D97-AF65-F5344CB8AC3E}">
        <p14:creationId xmlns:p14="http://schemas.microsoft.com/office/powerpoint/2010/main" val="4253796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6" name="Picture 5" descr="Text, logo&#10;&#10;Description automatically generated">
            <a:extLst>
              <a:ext uri="{FF2B5EF4-FFF2-40B4-BE49-F238E27FC236}">
                <a16:creationId xmlns:a16="http://schemas.microsoft.com/office/drawing/2014/main" id="{BAC7A143-6619-4ED9-AC63-3447B4B9C5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7" name="Title 1">
            <a:extLst>
              <a:ext uri="{FF2B5EF4-FFF2-40B4-BE49-F238E27FC236}">
                <a16:creationId xmlns:a16="http://schemas.microsoft.com/office/drawing/2014/main" id="{A06CA5B3-ED61-413E-A51F-129314B83B66}"/>
              </a:ext>
            </a:extLst>
          </p:cNvPr>
          <p:cNvSpPr>
            <a:spLocks noGrp="1"/>
          </p:cNvSpPr>
          <p:nvPr>
            <p:ph type="title" hasCustomPrompt="1"/>
          </p:nvPr>
        </p:nvSpPr>
        <p:spPr>
          <a:xfrm>
            <a:off x="831850" y="2418735"/>
            <a:ext cx="10515600" cy="2143740"/>
          </a:xfrm>
        </p:spPr>
        <p:txBody>
          <a:bodyPr anchor="ctr"/>
          <a:lstStyle>
            <a:lvl1pPr algn="ctr">
              <a:defRPr sz="6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02769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8" name="Picture 7" descr="Text, logo&#10;&#10;Description automatically generated">
            <a:extLst>
              <a:ext uri="{FF2B5EF4-FFF2-40B4-BE49-F238E27FC236}">
                <a16:creationId xmlns:a16="http://schemas.microsoft.com/office/drawing/2014/main" id="{F8AC740E-5EB4-41CC-96FA-A6CCE48A9B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9" name="Title 1">
            <a:extLst>
              <a:ext uri="{FF2B5EF4-FFF2-40B4-BE49-F238E27FC236}">
                <a16:creationId xmlns:a16="http://schemas.microsoft.com/office/drawing/2014/main" id="{AE5C7149-2B59-43C7-BD46-DF5926206260}"/>
              </a:ext>
            </a:extLst>
          </p:cNvPr>
          <p:cNvSpPr>
            <a:spLocks noGrp="1"/>
          </p:cNvSpPr>
          <p:nvPr>
            <p:ph type="title" hasCustomPrompt="1"/>
          </p:nvPr>
        </p:nvSpPr>
        <p:spPr>
          <a:xfrm>
            <a:off x="831850" y="2418735"/>
            <a:ext cx="10515600" cy="2143740"/>
          </a:xfrm>
        </p:spPr>
        <p:txBody>
          <a:bodyPr anchor="ctr"/>
          <a:lstStyle>
            <a:lvl1pPr algn="ctr">
              <a:defRPr sz="6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76772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3_Blank">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6" name="Picture 5" descr="Text, logo&#10;&#10;Description automatically generated">
            <a:extLst>
              <a:ext uri="{FF2B5EF4-FFF2-40B4-BE49-F238E27FC236}">
                <a16:creationId xmlns:a16="http://schemas.microsoft.com/office/drawing/2014/main" id="{BAC7A143-6619-4ED9-AC63-3447B4B9C5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Tree>
    <p:extLst>
      <p:ext uri="{BB962C8B-B14F-4D97-AF65-F5344CB8AC3E}">
        <p14:creationId xmlns:p14="http://schemas.microsoft.com/office/powerpoint/2010/main" val="218615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4_Blank">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8" name="Picture 7" descr="Text, logo&#10;&#10;Description automatically generated">
            <a:extLst>
              <a:ext uri="{FF2B5EF4-FFF2-40B4-BE49-F238E27FC236}">
                <a16:creationId xmlns:a16="http://schemas.microsoft.com/office/drawing/2014/main" id="{F8AC740E-5EB4-41CC-96FA-A6CCE48A9B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Tree>
    <p:extLst>
      <p:ext uri="{BB962C8B-B14F-4D97-AF65-F5344CB8AC3E}">
        <p14:creationId xmlns:p14="http://schemas.microsoft.com/office/powerpoint/2010/main" val="4213994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A357DD-178D-4A8F-9414-DACC702E9B1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2348C62F-DA34-4D35-B705-D3FED25B38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228B71B8-FBF0-4E2D-A385-3A7C95897EFA}"/>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8178079-8D44-4E3C-BB2C-9E301B9FBA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01E896C-FF2F-4039-A07C-8F078C355E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DC949CCF-4CCB-4225-8A9A-17796B3F2F88}"/>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7" name="Slide Number Placeholder 6">
            <a:extLst>
              <a:ext uri="{FF2B5EF4-FFF2-40B4-BE49-F238E27FC236}">
                <a16:creationId xmlns:a16="http://schemas.microsoft.com/office/drawing/2014/main" id="{BE56B361-11D8-4905-AEC7-74C6378D02CD}"/>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8" name="Picture 7">
            <a:extLst>
              <a:ext uri="{FF2B5EF4-FFF2-40B4-BE49-F238E27FC236}">
                <a16:creationId xmlns:a16="http://schemas.microsoft.com/office/drawing/2014/main" id="{219E7A5B-EE9E-4864-8F9F-3F001C9F285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3175956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51809A-5F5D-439D-A4B8-8D718EAE7B5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9D01BCEF-54EB-4C7C-BDD5-EF31432EA5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628C016A-35BE-49EA-9A2F-9D594A573B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67A987-EDB1-4368-BD55-5CF61D182B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73FC1C-D836-4D85-83F4-8397146A34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4ADD2C82-674F-4B16-B28F-47E0BE93602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7" name="Slide Number Placeholder 6">
            <a:extLst>
              <a:ext uri="{FF2B5EF4-FFF2-40B4-BE49-F238E27FC236}">
                <a16:creationId xmlns:a16="http://schemas.microsoft.com/office/drawing/2014/main" id="{CE27C55C-C689-4AD3-AE66-CF51365DDA55}"/>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8" name="Picture 7">
            <a:extLst>
              <a:ext uri="{FF2B5EF4-FFF2-40B4-BE49-F238E27FC236}">
                <a16:creationId xmlns:a16="http://schemas.microsoft.com/office/drawing/2014/main" id="{54836203-3DB4-4173-8B83-5CBCBB75ACD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3650065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C7AF54-A7D1-4BFA-902B-36720896AC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80EA7AA4-8FD9-4B9E-ABFF-9C0856F389D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pic>
        <p:nvPicPr>
          <p:cNvPr id="8" name="Picture 7">
            <a:extLst>
              <a:ext uri="{FF2B5EF4-FFF2-40B4-BE49-F238E27FC236}">
                <a16:creationId xmlns:a16="http://schemas.microsoft.com/office/drawing/2014/main" id="{E3D33583-9DE9-4216-A4EF-BBFB6FB2E6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772333"/>
          </a:xfrm>
          <a:prstGeom prst="rect">
            <a:avLst/>
          </a:prstGeom>
        </p:spPr>
      </p:pic>
      <p:sp>
        <p:nvSpPr>
          <p:cNvPr id="3" name="Content Placeholder 2">
            <a:extLst>
              <a:ext uri="{FF2B5EF4-FFF2-40B4-BE49-F238E27FC236}">
                <a16:creationId xmlns:a16="http://schemas.microsoft.com/office/drawing/2014/main" id="{041D0080-746A-43DF-9F73-F2A70E7F5DB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D4E352D-785A-47A6-98F5-B4745B5AD64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5">
            <a:extLst>
              <a:ext uri="{FF2B5EF4-FFF2-40B4-BE49-F238E27FC236}">
                <a16:creationId xmlns:a16="http://schemas.microsoft.com/office/drawing/2014/main" id="{E3984883-CF85-4ED0-B476-D8ECDC5DB06D}"/>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
        <p:nvSpPr>
          <p:cNvPr id="11" name="Title 10">
            <a:extLst>
              <a:ext uri="{FF2B5EF4-FFF2-40B4-BE49-F238E27FC236}">
                <a16:creationId xmlns:a16="http://schemas.microsoft.com/office/drawing/2014/main" id="{C86BF9BF-948B-4299-BE04-5035A1CC72B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01663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8365AA-77CC-446A-970F-5484D1B4BE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DDABA3FC-2E85-4CAD-8376-FD0304F544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pic>
        <p:nvPicPr>
          <p:cNvPr id="8" name="Picture 7">
            <a:extLst>
              <a:ext uri="{FF2B5EF4-FFF2-40B4-BE49-F238E27FC236}">
                <a16:creationId xmlns:a16="http://schemas.microsoft.com/office/drawing/2014/main" id="{E3D33583-9DE9-4216-A4EF-BBFB6FB2E6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
        <p:nvSpPr>
          <p:cNvPr id="2" name="Title 1">
            <a:extLst>
              <a:ext uri="{FF2B5EF4-FFF2-40B4-BE49-F238E27FC236}">
                <a16:creationId xmlns:a16="http://schemas.microsoft.com/office/drawing/2014/main" id="{B65616E2-50D0-49CD-BAAB-5692171D0C62}"/>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41D0080-746A-43DF-9F73-F2A70E7F5D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D4E352D-785A-47A6-98F5-B4745B5AD64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5">
            <a:extLst>
              <a:ext uri="{FF2B5EF4-FFF2-40B4-BE49-F238E27FC236}">
                <a16:creationId xmlns:a16="http://schemas.microsoft.com/office/drawing/2014/main" id="{E3984883-CF85-4ED0-B476-D8ECDC5DB06D}"/>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Tree>
    <p:extLst>
      <p:ext uri="{BB962C8B-B14F-4D97-AF65-F5344CB8AC3E}">
        <p14:creationId xmlns:p14="http://schemas.microsoft.com/office/powerpoint/2010/main" val="2502158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3410BC-02F6-426C-8327-AFC05CAE61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9" name="Picture 8" descr="Text, logo&#10;&#10;Description automatically generated">
            <a:extLst>
              <a:ext uri="{FF2B5EF4-FFF2-40B4-BE49-F238E27FC236}">
                <a16:creationId xmlns:a16="http://schemas.microsoft.com/office/drawing/2014/main" id="{0E41019B-8280-48F2-9557-DEDEF387D1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A1520169-79E9-4A7B-A1B4-53D45C41BDC0}"/>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4CEABEE0-E57C-4447-85D9-4BCC1C1258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FFFEB086-C251-45D5-BE50-0B84731853A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5">
            <a:extLst>
              <a:ext uri="{FF2B5EF4-FFF2-40B4-BE49-F238E27FC236}">
                <a16:creationId xmlns:a16="http://schemas.microsoft.com/office/drawing/2014/main" id="{5CFDE75E-BC7E-42FF-ADA7-6DD6059A7DE4}"/>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7" name="Picture 6">
            <a:extLst>
              <a:ext uri="{FF2B5EF4-FFF2-40B4-BE49-F238E27FC236}">
                <a16:creationId xmlns:a16="http://schemas.microsoft.com/office/drawing/2014/main" id="{C15A6FF9-68C3-4D5F-A0FB-C28DC708509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552008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735BFB-E12A-421E-81EA-49749249BB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67A9F9A3-F48C-4A8A-A38A-DDAA3AE7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32250626-C7C3-4823-986F-FB484203FF55}"/>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06FE966-6C23-447E-A7FB-52462CDDE9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890D9B-C140-41B3-972B-5C8EBB9D8B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5955072-B915-4227-AE1B-F7526299120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7" name="Slide Number Placeholder 6">
            <a:extLst>
              <a:ext uri="{FF2B5EF4-FFF2-40B4-BE49-F238E27FC236}">
                <a16:creationId xmlns:a16="http://schemas.microsoft.com/office/drawing/2014/main" id="{69A6A667-7DCB-4C7F-AF72-10D4D848A634}"/>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8" name="Picture 7">
            <a:extLst>
              <a:ext uri="{FF2B5EF4-FFF2-40B4-BE49-F238E27FC236}">
                <a16:creationId xmlns:a16="http://schemas.microsoft.com/office/drawing/2014/main" id="{53650329-C577-4886-BAB4-4EED6496B1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1323606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95F90C7-B209-475D-B6E7-5A65A294B2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2" name="Picture 11" descr="Text, logo&#10;&#10;Description automatically generated">
            <a:extLst>
              <a:ext uri="{FF2B5EF4-FFF2-40B4-BE49-F238E27FC236}">
                <a16:creationId xmlns:a16="http://schemas.microsoft.com/office/drawing/2014/main" id="{9C4588AD-91EF-4D5A-8D99-4B8CF7C269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F2B135F4-CED2-4C45-9A4D-8DAAE0A11EA1}"/>
              </a:ext>
            </a:extLst>
          </p:cNvPr>
          <p:cNvSpPr>
            <a:spLocks noGrp="1"/>
          </p:cNvSpPr>
          <p:nvPr>
            <p:ph type="title" hasCustomPrompt="1"/>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B9F48F72-F09A-460B-8240-1719840417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1C1481-E7D5-4E11-9007-F028C50844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C7EF08-B750-41F6-920D-379E4C10BD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9027ED-1C76-4874-9B36-B89343D715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FEB0681F-3E10-4F30-A658-3EDCA696145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9" name="Slide Number Placeholder 8">
            <a:extLst>
              <a:ext uri="{FF2B5EF4-FFF2-40B4-BE49-F238E27FC236}">
                <a16:creationId xmlns:a16="http://schemas.microsoft.com/office/drawing/2014/main" id="{A518B4BC-59B7-44FA-870B-1C10827EE70F}"/>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10" name="Picture 9">
            <a:extLst>
              <a:ext uri="{FF2B5EF4-FFF2-40B4-BE49-F238E27FC236}">
                <a16:creationId xmlns:a16="http://schemas.microsoft.com/office/drawing/2014/main" id="{2F6A71A9-EC6C-423D-BC71-706D9C78EC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3992531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7188CB-982D-4076-80B0-71B35FD2B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9" name="Picture 8" descr="Text, logo&#10;&#10;Description automatically generated">
            <a:extLst>
              <a:ext uri="{FF2B5EF4-FFF2-40B4-BE49-F238E27FC236}">
                <a16:creationId xmlns:a16="http://schemas.microsoft.com/office/drawing/2014/main" id="{2A0C6D7B-D7C4-41D0-93F2-A8399BC4F4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pic>
        <p:nvPicPr>
          <p:cNvPr id="7" name="Picture 6">
            <a:extLst>
              <a:ext uri="{FF2B5EF4-FFF2-40B4-BE49-F238E27FC236}">
                <a16:creationId xmlns:a16="http://schemas.microsoft.com/office/drawing/2014/main" id="{A33DDD76-0D7F-4C6B-B6BF-B70CF6624D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772333"/>
          </a:xfrm>
          <a:prstGeom prst="rect">
            <a:avLst/>
          </a:prstGeom>
        </p:spPr>
      </p:pic>
      <p:sp>
        <p:nvSpPr>
          <p:cNvPr id="2" name="Title 1">
            <a:extLst>
              <a:ext uri="{FF2B5EF4-FFF2-40B4-BE49-F238E27FC236}">
                <a16:creationId xmlns:a16="http://schemas.microsoft.com/office/drawing/2014/main" id="{34F97F28-E0FD-469C-BAA3-28F32696E015}"/>
              </a:ext>
            </a:extLst>
          </p:cNvPr>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F1A516-F570-406E-9042-65A139BB1AC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5" name="Slide Number Placeholder 4">
            <a:extLst>
              <a:ext uri="{FF2B5EF4-FFF2-40B4-BE49-F238E27FC236}">
                <a16:creationId xmlns:a16="http://schemas.microsoft.com/office/drawing/2014/main" id="{248231DE-5BC5-4026-9DDA-4DEB6E776380}"/>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Tree>
    <p:extLst>
      <p:ext uri="{BB962C8B-B14F-4D97-AF65-F5344CB8AC3E}">
        <p14:creationId xmlns:p14="http://schemas.microsoft.com/office/powerpoint/2010/main" val="2893769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ADB9B4-6194-482E-A791-D9BC0428521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8" name="Picture 7" descr="Text, logo&#10;&#10;Description automatically generated">
            <a:extLst>
              <a:ext uri="{FF2B5EF4-FFF2-40B4-BE49-F238E27FC236}">
                <a16:creationId xmlns:a16="http://schemas.microsoft.com/office/drawing/2014/main" id="{09572107-055E-4097-B9D4-0AA9BD67D2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34F97F28-E0FD-469C-BAA3-28F32696E015}"/>
              </a:ext>
            </a:extLst>
          </p:cNvPr>
          <p:cNvSpPr>
            <a:spLocks noGrp="1"/>
          </p:cNvSpPr>
          <p:nvPr>
            <p:ph type="title" hasCustomPrompt="1"/>
          </p:nvPr>
        </p:nvSpPr>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7EF1A516-F570-406E-9042-65A139BB1AC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5" name="Slide Number Placeholder 4">
            <a:extLst>
              <a:ext uri="{FF2B5EF4-FFF2-40B4-BE49-F238E27FC236}">
                <a16:creationId xmlns:a16="http://schemas.microsoft.com/office/drawing/2014/main" id="{248231DE-5BC5-4026-9DDA-4DEB6E776380}"/>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6" name="Picture 5">
            <a:extLst>
              <a:ext uri="{FF2B5EF4-FFF2-40B4-BE49-F238E27FC236}">
                <a16:creationId xmlns:a16="http://schemas.microsoft.com/office/drawing/2014/main" id="{B32FADC0-1C49-4764-9428-01EB3FD2104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79175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AD3B34-DEEA-4B8C-ABEF-215829BAEF9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6" name="Picture 5" descr="Text, logo&#10;&#10;Description automatically generated">
            <a:extLst>
              <a:ext uri="{FF2B5EF4-FFF2-40B4-BE49-F238E27FC236}">
                <a16:creationId xmlns:a16="http://schemas.microsoft.com/office/drawing/2014/main" id="{1ACAE487-42CD-44B4-A3AB-61F2CD5545C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3" name="Footer Placeholder 2">
            <a:extLst>
              <a:ext uri="{FF2B5EF4-FFF2-40B4-BE49-F238E27FC236}">
                <a16:creationId xmlns:a16="http://schemas.microsoft.com/office/drawing/2014/main" id="{30296E1A-C89A-4EB3-8078-66282B583A46}"/>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Tree>
    <p:extLst>
      <p:ext uri="{BB962C8B-B14F-4D97-AF65-F5344CB8AC3E}">
        <p14:creationId xmlns:p14="http://schemas.microsoft.com/office/powerpoint/2010/main" val="2389248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F6DDE3-C76D-4A80-9FE6-AA3E612315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45A8BA8-5E38-4648-A6BD-04D32B467D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DB44EC45-6711-4846-93E8-4492FF44FA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11" name="Slide Number Placeholder 10">
            <a:extLst>
              <a:ext uri="{FF2B5EF4-FFF2-40B4-BE49-F238E27FC236}">
                <a16:creationId xmlns:a16="http://schemas.microsoft.com/office/drawing/2014/main" id="{769D19E8-389E-412B-A288-1BF4BDFAFE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9C407E9F-402D-41C4-B746-5DD0256C5C39}" type="slidenum">
              <a:rPr lang="en-US" smtClean="0"/>
              <a:pPr/>
              <a:t>‹#›</a:t>
            </a:fld>
            <a:endParaRPr lang="en-US" dirty="0"/>
          </a:p>
        </p:txBody>
      </p:sp>
      <p:sp>
        <p:nvSpPr>
          <p:cNvPr id="6" name="Footer Placeholder 4">
            <a:extLst>
              <a:ext uri="{FF2B5EF4-FFF2-40B4-BE49-F238E27FC236}">
                <a16:creationId xmlns:a16="http://schemas.microsoft.com/office/drawing/2014/main" id="{FC5AE9AD-5171-47E6-933D-1170422A582B}"/>
              </a:ext>
            </a:extLst>
          </p:cNvPr>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 2021 Dynamic Communities</a:t>
            </a:r>
          </a:p>
        </p:txBody>
      </p:sp>
    </p:spTree>
    <p:extLst>
      <p:ext uri="{BB962C8B-B14F-4D97-AF65-F5344CB8AC3E}">
        <p14:creationId xmlns:p14="http://schemas.microsoft.com/office/powerpoint/2010/main" val="2470985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2" r:id="rId5"/>
    <p:sldLayoutId id="2147483653" r:id="rId6"/>
    <p:sldLayoutId id="2147483654" r:id="rId7"/>
    <p:sldLayoutId id="2147483659" r:id="rId8"/>
    <p:sldLayoutId id="2147483655" r:id="rId9"/>
    <p:sldLayoutId id="2147483660" r:id="rId10"/>
    <p:sldLayoutId id="2147483661" r:id="rId11"/>
    <p:sldLayoutId id="2147483662" r:id="rId12"/>
    <p:sldLayoutId id="2147483663" r:id="rId13"/>
    <p:sldLayoutId id="2147483656" r:id="rId14"/>
    <p:sldLayoutId id="2147483657" r:id="rId15"/>
  </p:sldLayoutIdLst>
  <p:txStyles>
    <p:titleStyle>
      <a:lvl1pPr algn="l" defTabSz="914400" rtl="0" eaLnBrk="1" latinLnBrk="0" hangingPunct="1">
        <a:lnSpc>
          <a:spcPct val="90000"/>
        </a:lnSpc>
        <a:spcBef>
          <a:spcPct val="0"/>
        </a:spcBef>
        <a:buNone/>
        <a:defRPr sz="4400" b="1" kern="1200">
          <a:solidFill>
            <a:srgbClr val="232832"/>
          </a:solidFill>
          <a:latin typeface="Poppins" panose="00000500000000000000" pitchFamily="2" charset="0"/>
          <a:ea typeface="+mj-ea"/>
          <a:cs typeface="Poppins" panose="000005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NathanClouseAX/CommunityPresentations/tree/master/202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rchive/blogs/axsa/cleanup-routines-in-dynamics-365-for-finance-and-operation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www.atomicax.com/article/full-database-cleanup-routine-part-1"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mailto:SallyM@Contoso.com"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dynamics365/fin-ops-core/dev-itpro/migration-upgrade/upgrade-data-to-latest-update#skip-failed-scripts"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docs.microsoft.com/en-us/dynamics365/fin-ops-core/dev-itpro/migration-upgrade/upgrade-data-to-latest-update#known-issue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www.atomicax.com/" TargetMode="External"/><Relationship Id="rId2" Type="http://schemas.openxmlformats.org/officeDocument/2006/relationships/hyperlink" Target="mailto:nclouse@envistacorp.com" TargetMode="Externa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community.dynamics.com/members/sukrut-parab" TargetMode="External"/><Relationship Id="rId2" Type="http://schemas.openxmlformats.org/officeDocument/2006/relationships/hyperlink" Target="mailto:sparab@hitachisolutions.com" TargetMode="Externa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dynamics365/fin-ops-core/fin-ops/get-started/mainstream-support-ax-2009-2012" TargetMode="Externa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microsoft.qualtrics.com/jfe/form/SV_brOLCioQ7mmeykB" TargetMode="External"/><Relationship Id="rId2" Type="http://schemas.openxmlformats.org/officeDocument/2006/relationships/hyperlink" Target="https://dynamics.microsoft.com/en-us/migration-program/" TargetMode="External"/><Relationship Id="rId1" Type="http://schemas.openxmlformats.org/officeDocument/2006/relationships/slideLayout" Target="../slideLayouts/slideLayout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9132D-C6AF-4868-86BB-AFD11D730A41}"/>
              </a:ext>
            </a:extLst>
          </p:cNvPr>
          <p:cNvSpPr>
            <a:spLocks noGrp="1"/>
          </p:cNvSpPr>
          <p:nvPr>
            <p:ph type="ctrTitle"/>
          </p:nvPr>
        </p:nvSpPr>
        <p:spPr/>
        <p:txBody>
          <a:bodyPr>
            <a:normAutofit fontScale="90000"/>
          </a:bodyPr>
          <a:lstStyle/>
          <a:p>
            <a:r>
              <a:rPr lang="en-US" dirty="0"/>
              <a:t>Dynamics 365 F&amp;O Upgrade Tech Talk: Data</a:t>
            </a:r>
          </a:p>
        </p:txBody>
      </p:sp>
      <p:sp>
        <p:nvSpPr>
          <p:cNvPr id="3" name="Subtitle 2">
            <a:extLst>
              <a:ext uri="{FF2B5EF4-FFF2-40B4-BE49-F238E27FC236}">
                <a16:creationId xmlns:a16="http://schemas.microsoft.com/office/drawing/2014/main" id="{CBB849F4-389E-49C1-8FCC-78160B4DE3E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77310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47135E-3A6D-4505-B90F-6FBF2980756E}"/>
              </a:ext>
            </a:extLst>
          </p:cNvPr>
          <p:cNvSpPr>
            <a:spLocks noGrp="1"/>
          </p:cNvSpPr>
          <p:nvPr>
            <p:ph sz="half" idx="2"/>
          </p:nvPr>
        </p:nvSpPr>
        <p:spPr/>
        <p:txBody>
          <a:bodyPr>
            <a:normAutofit/>
          </a:bodyPr>
          <a:lstStyle/>
          <a:p>
            <a:endParaRPr lang="en-US"/>
          </a:p>
        </p:txBody>
      </p:sp>
      <p:pic>
        <p:nvPicPr>
          <p:cNvPr id="6" name="Picture 5" descr="Diagram&#10;&#10;Description automatically generated">
            <a:extLst>
              <a:ext uri="{FF2B5EF4-FFF2-40B4-BE49-F238E27FC236}">
                <a16:creationId xmlns:a16="http://schemas.microsoft.com/office/drawing/2014/main" id="{2EB395C3-F75D-4AB0-83E5-03CF36DAD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1198" y="178274"/>
            <a:ext cx="6189603" cy="9410022"/>
          </a:xfrm>
          <a:prstGeom prst="rect">
            <a:avLst/>
          </a:prstGeom>
        </p:spPr>
      </p:pic>
      <p:sp>
        <p:nvSpPr>
          <p:cNvPr id="7" name="Content Placeholder 6">
            <a:extLst>
              <a:ext uri="{FF2B5EF4-FFF2-40B4-BE49-F238E27FC236}">
                <a16:creationId xmlns:a16="http://schemas.microsoft.com/office/drawing/2014/main" id="{D8E54EE6-FF76-4497-A7D3-0C0AAEBA93E6}"/>
              </a:ext>
            </a:extLst>
          </p:cNvPr>
          <p:cNvSpPr>
            <a:spLocks noGrp="1"/>
          </p:cNvSpPr>
          <p:nvPr>
            <p:ph sz="half" idx="1"/>
          </p:nvPr>
        </p:nvSpPr>
        <p:spPr/>
        <p:txBody>
          <a:bodyPr/>
          <a:lstStyle/>
          <a:p>
            <a:endParaRPr lang="en-US"/>
          </a:p>
        </p:txBody>
      </p:sp>
      <p:sp>
        <p:nvSpPr>
          <p:cNvPr id="9" name="Title 8">
            <a:extLst>
              <a:ext uri="{FF2B5EF4-FFF2-40B4-BE49-F238E27FC236}">
                <a16:creationId xmlns:a16="http://schemas.microsoft.com/office/drawing/2014/main" id="{5704DB89-D092-4B7E-8F2E-1988EA6CDC8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524841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47135E-3A6D-4505-B90F-6FBF2980756E}"/>
              </a:ext>
            </a:extLst>
          </p:cNvPr>
          <p:cNvSpPr>
            <a:spLocks noGrp="1"/>
          </p:cNvSpPr>
          <p:nvPr>
            <p:ph sz="half" idx="2"/>
          </p:nvPr>
        </p:nvSpPr>
        <p:spPr/>
        <p:txBody>
          <a:bodyPr>
            <a:normAutofit/>
          </a:bodyPr>
          <a:lstStyle/>
          <a:p>
            <a:endParaRPr lang="en-US"/>
          </a:p>
        </p:txBody>
      </p:sp>
      <p:pic>
        <p:nvPicPr>
          <p:cNvPr id="6" name="Picture 5" descr="Diagram&#10;&#10;Description automatically generated">
            <a:extLst>
              <a:ext uri="{FF2B5EF4-FFF2-40B4-BE49-F238E27FC236}">
                <a16:creationId xmlns:a16="http://schemas.microsoft.com/office/drawing/2014/main" id="{2EB395C3-F75D-4AB0-83E5-03CF36DAD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1199" y="-3319071"/>
            <a:ext cx="6189603" cy="9410022"/>
          </a:xfrm>
          <a:prstGeom prst="rect">
            <a:avLst/>
          </a:prstGeom>
        </p:spPr>
      </p:pic>
      <p:sp>
        <p:nvSpPr>
          <p:cNvPr id="7" name="Content Placeholder 6">
            <a:extLst>
              <a:ext uri="{FF2B5EF4-FFF2-40B4-BE49-F238E27FC236}">
                <a16:creationId xmlns:a16="http://schemas.microsoft.com/office/drawing/2014/main" id="{D8E54EE6-FF76-4497-A7D3-0C0AAEBA93E6}"/>
              </a:ext>
            </a:extLst>
          </p:cNvPr>
          <p:cNvSpPr>
            <a:spLocks noGrp="1"/>
          </p:cNvSpPr>
          <p:nvPr>
            <p:ph sz="half" idx="1"/>
          </p:nvPr>
        </p:nvSpPr>
        <p:spPr/>
        <p:txBody>
          <a:bodyPr/>
          <a:lstStyle/>
          <a:p>
            <a:endParaRPr lang="en-US"/>
          </a:p>
        </p:txBody>
      </p:sp>
      <p:sp>
        <p:nvSpPr>
          <p:cNvPr id="9" name="Title 8">
            <a:extLst>
              <a:ext uri="{FF2B5EF4-FFF2-40B4-BE49-F238E27FC236}">
                <a16:creationId xmlns:a16="http://schemas.microsoft.com/office/drawing/2014/main" id="{5704DB89-D092-4B7E-8F2E-1988EA6CDC8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8039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47135E-3A6D-4505-B90F-6FBF2980756E}"/>
              </a:ext>
            </a:extLst>
          </p:cNvPr>
          <p:cNvSpPr>
            <a:spLocks noGrp="1"/>
          </p:cNvSpPr>
          <p:nvPr>
            <p:ph sz="half" idx="2"/>
          </p:nvPr>
        </p:nvSpPr>
        <p:spPr/>
        <p:txBody>
          <a:bodyPr>
            <a:normAutofit/>
          </a:bodyPr>
          <a:lstStyle/>
          <a:p>
            <a:endParaRPr lang="en-US"/>
          </a:p>
        </p:txBody>
      </p:sp>
      <p:pic>
        <p:nvPicPr>
          <p:cNvPr id="6" name="Picture 5" descr="Diagram&#10;&#10;Description automatically generated">
            <a:extLst>
              <a:ext uri="{FF2B5EF4-FFF2-40B4-BE49-F238E27FC236}">
                <a16:creationId xmlns:a16="http://schemas.microsoft.com/office/drawing/2014/main" id="{2EB395C3-F75D-4AB0-83E5-03CF36DAD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1038" y="187701"/>
            <a:ext cx="3817523" cy="5803761"/>
          </a:xfrm>
          <a:prstGeom prst="rect">
            <a:avLst/>
          </a:prstGeom>
        </p:spPr>
      </p:pic>
      <p:sp>
        <p:nvSpPr>
          <p:cNvPr id="7" name="Content Placeholder 6">
            <a:extLst>
              <a:ext uri="{FF2B5EF4-FFF2-40B4-BE49-F238E27FC236}">
                <a16:creationId xmlns:a16="http://schemas.microsoft.com/office/drawing/2014/main" id="{D8E54EE6-FF76-4497-A7D3-0C0AAEBA93E6}"/>
              </a:ext>
            </a:extLst>
          </p:cNvPr>
          <p:cNvSpPr>
            <a:spLocks noGrp="1"/>
          </p:cNvSpPr>
          <p:nvPr>
            <p:ph sz="half" idx="1"/>
          </p:nvPr>
        </p:nvSpPr>
        <p:spPr/>
        <p:txBody>
          <a:bodyPr/>
          <a:lstStyle/>
          <a:p>
            <a:endParaRPr lang="en-US"/>
          </a:p>
        </p:txBody>
      </p:sp>
      <p:sp>
        <p:nvSpPr>
          <p:cNvPr id="9" name="Title 8">
            <a:extLst>
              <a:ext uri="{FF2B5EF4-FFF2-40B4-BE49-F238E27FC236}">
                <a16:creationId xmlns:a16="http://schemas.microsoft.com/office/drawing/2014/main" id="{5704DB89-D092-4B7E-8F2E-1988EA6CDC8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5720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6D270-E1D4-49C8-B9CC-52E81EA43F64}"/>
              </a:ext>
            </a:extLst>
          </p:cNvPr>
          <p:cNvSpPr>
            <a:spLocks noGrp="1"/>
          </p:cNvSpPr>
          <p:nvPr>
            <p:ph type="title"/>
          </p:nvPr>
        </p:nvSpPr>
        <p:spPr/>
        <p:txBody>
          <a:bodyPr/>
          <a:lstStyle/>
          <a:p>
            <a:r>
              <a:rPr lang="en-US" dirty="0"/>
              <a:t>Process - 2012</a:t>
            </a:r>
          </a:p>
        </p:txBody>
      </p:sp>
      <p:sp>
        <p:nvSpPr>
          <p:cNvPr id="4" name="Slide Number Placeholder 6">
            <a:extLst>
              <a:ext uri="{FF2B5EF4-FFF2-40B4-BE49-F238E27FC236}">
                <a16:creationId xmlns:a16="http://schemas.microsoft.com/office/drawing/2014/main" id="{601806D5-126B-42F6-BDC1-93A248C6EE5B}"/>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13</a:t>
            </a:fld>
            <a:endParaRPr lang="en-US"/>
          </a:p>
        </p:txBody>
      </p:sp>
    </p:spTree>
    <p:extLst>
      <p:ext uri="{BB962C8B-B14F-4D97-AF65-F5344CB8AC3E}">
        <p14:creationId xmlns:p14="http://schemas.microsoft.com/office/powerpoint/2010/main" val="1167825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432D8F-D65F-4B89-931A-5C7E2F453801}"/>
              </a:ext>
            </a:extLst>
          </p:cNvPr>
          <p:cNvSpPr>
            <a:spLocks noGrp="1"/>
          </p:cNvSpPr>
          <p:nvPr>
            <p:ph type="title"/>
          </p:nvPr>
        </p:nvSpPr>
        <p:spPr/>
        <p:txBody>
          <a:bodyPr/>
          <a:lstStyle/>
          <a:p>
            <a:r>
              <a:rPr lang="en-US" dirty="0"/>
              <a:t>AX 2012 - Migration</a:t>
            </a:r>
          </a:p>
        </p:txBody>
      </p:sp>
      <p:sp>
        <p:nvSpPr>
          <p:cNvPr id="4" name="Content Placeholder 3">
            <a:extLst>
              <a:ext uri="{FF2B5EF4-FFF2-40B4-BE49-F238E27FC236}">
                <a16:creationId xmlns:a16="http://schemas.microsoft.com/office/drawing/2014/main" id="{FA5B7B49-3660-4E15-B4DB-F8EA1344398B}"/>
              </a:ext>
            </a:extLst>
          </p:cNvPr>
          <p:cNvSpPr>
            <a:spLocks noGrp="1"/>
          </p:cNvSpPr>
          <p:nvPr>
            <p:ph sz="half" idx="1"/>
          </p:nvPr>
        </p:nvSpPr>
        <p:spPr/>
        <p:txBody>
          <a:bodyPr/>
          <a:lstStyle/>
          <a:p>
            <a:r>
              <a:rPr lang="en-US" dirty="0"/>
              <a:t>Not Upgrading database</a:t>
            </a:r>
          </a:p>
          <a:p>
            <a:r>
              <a:rPr lang="en-US" dirty="0"/>
              <a:t>Don’t want transactions</a:t>
            </a:r>
          </a:p>
          <a:p>
            <a:r>
              <a:rPr lang="en-US" dirty="0"/>
              <a:t>Similar to AX 2009</a:t>
            </a:r>
          </a:p>
          <a:p>
            <a:pPr lvl="1"/>
            <a:r>
              <a:rPr lang="en-US" dirty="0"/>
              <a:t>Use Data Entities to export master data</a:t>
            </a:r>
          </a:p>
          <a:p>
            <a:pPr lvl="1"/>
            <a:r>
              <a:rPr lang="en-US" dirty="0"/>
              <a:t>Import into F&amp;O using Data Entities</a:t>
            </a:r>
          </a:p>
        </p:txBody>
      </p:sp>
      <p:pic>
        <p:nvPicPr>
          <p:cNvPr id="2050" name="Picture 2">
            <a:extLst>
              <a:ext uri="{FF2B5EF4-FFF2-40B4-BE49-F238E27FC236}">
                <a16:creationId xmlns:a16="http://schemas.microsoft.com/office/drawing/2014/main" id="{197CBF06-8483-471E-88ED-93245756039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223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591A-8C22-4300-B3DC-F82759F5CD1C}"/>
              </a:ext>
            </a:extLst>
          </p:cNvPr>
          <p:cNvSpPr>
            <a:spLocks noGrp="1"/>
          </p:cNvSpPr>
          <p:nvPr>
            <p:ph type="title"/>
          </p:nvPr>
        </p:nvSpPr>
        <p:spPr/>
        <p:txBody>
          <a:bodyPr/>
          <a:lstStyle/>
          <a:p>
            <a:r>
              <a:rPr lang="en-US" dirty="0"/>
              <a:t>AX 2012 - Upgrade</a:t>
            </a:r>
          </a:p>
        </p:txBody>
      </p:sp>
      <p:sp>
        <p:nvSpPr>
          <p:cNvPr id="3" name="Content Placeholder 2">
            <a:extLst>
              <a:ext uri="{FF2B5EF4-FFF2-40B4-BE49-F238E27FC236}">
                <a16:creationId xmlns:a16="http://schemas.microsoft.com/office/drawing/2014/main" id="{2D4AE109-4BFC-46F1-873E-6A88B44AAC32}"/>
              </a:ext>
            </a:extLst>
          </p:cNvPr>
          <p:cNvSpPr>
            <a:spLocks noGrp="1"/>
          </p:cNvSpPr>
          <p:nvPr>
            <p:ph sz="half" idx="1"/>
          </p:nvPr>
        </p:nvSpPr>
        <p:spPr/>
        <p:txBody>
          <a:bodyPr/>
          <a:lstStyle/>
          <a:p>
            <a:r>
              <a:rPr lang="en-US" dirty="0"/>
              <a:t>Want transactions</a:t>
            </a:r>
          </a:p>
          <a:p>
            <a:r>
              <a:rPr lang="en-US" dirty="0"/>
              <a:t>Bring all data from 2012 into F&amp;O</a:t>
            </a:r>
          </a:p>
          <a:p>
            <a:endParaRPr lang="en-US" dirty="0"/>
          </a:p>
        </p:txBody>
      </p:sp>
      <p:sp>
        <p:nvSpPr>
          <p:cNvPr id="4" name="Content Placeholder 3">
            <a:extLst>
              <a:ext uri="{FF2B5EF4-FFF2-40B4-BE49-F238E27FC236}">
                <a16:creationId xmlns:a16="http://schemas.microsoft.com/office/drawing/2014/main" id="{0F892568-9F47-48C3-9B4A-E3D24EB97A80}"/>
              </a:ext>
            </a:extLst>
          </p:cNvPr>
          <p:cNvSpPr>
            <a:spLocks noGrp="1"/>
          </p:cNvSpPr>
          <p:nvPr>
            <p:ph sz="half" idx="2"/>
          </p:nvPr>
        </p:nvSpPr>
        <p:spPr/>
        <p:txBody>
          <a:bodyPr/>
          <a:lstStyle/>
          <a:p>
            <a:r>
              <a:rPr lang="en-US" dirty="0"/>
              <a:t>AX 2012</a:t>
            </a:r>
          </a:p>
          <a:p>
            <a:pPr lvl="1"/>
            <a:r>
              <a:rPr lang="en-US" dirty="0"/>
              <a:t>Planning</a:t>
            </a:r>
          </a:p>
          <a:p>
            <a:pPr lvl="1"/>
            <a:r>
              <a:rPr lang="en-US" dirty="0"/>
              <a:t>Preparation</a:t>
            </a:r>
          </a:p>
          <a:p>
            <a:pPr lvl="1"/>
            <a:r>
              <a:rPr lang="en-US" dirty="0"/>
              <a:t>Cleaning</a:t>
            </a:r>
          </a:p>
          <a:p>
            <a:pPr lvl="1"/>
            <a:r>
              <a:rPr lang="en-US" dirty="0"/>
              <a:t>Prerequisites</a:t>
            </a:r>
          </a:p>
          <a:p>
            <a:pPr lvl="1"/>
            <a:r>
              <a:rPr lang="en-US" dirty="0"/>
              <a:t>Execution</a:t>
            </a:r>
          </a:p>
          <a:p>
            <a:endParaRPr lang="en-US" dirty="0"/>
          </a:p>
        </p:txBody>
      </p:sp>
      <p:sp>
        <p:nvSpPr>
          <p:cNvPr id="5" name="Footer Placeholder 5">
            <a:extLst>
              <a:ext uri="{FF2B5EF4-FFF2-40B4-BE49-F238E27FC236}">
                <a16:creationId xmlns:a16="http://schemas.microsoft.com/office/drawing/2014/main" id="{55B1AEA6-3384-4C0A-8FD7-4969FFE47F4E}"/>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3093CD5-C43A-4629-978C-99F3BAEEFF20}"/>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15</a:t>
            </a:fld>
            <a:endParaRPr lang="en-US"/>
          </a:p>
        </p:txBody>
      </p:sp>
    </p:spTree>
    <p:extLst>
      <p:ext uri="{BB962C8B-B14F-4D97-AF65-F5344CB8AC3E}">
        <p14:creationId xmlns:p14="http://schemas.microsoft.com/office/powerpoint/2010/main" val="3960469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5CBDF-A80C-47FB-AEF2-E0B66C86BBB2}"/>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30FB68B6-288A-42AA-B8D6-43D7C56AFE58}"/>
              </a:ext>
            </a:extLst>
          </p:cNvPr>
          <p:cNvSpPr>
            <a:spLocks noGrp="1"/>
          </p:cNvSpPr>
          <p:nvPr>
            <p:ph sz="half" idx="1"/>
          </p:nvPr>
        </p:nvSpPr>
        <p:spPr/>
        <p:txBody>
          <a:bodyPr/>
          <a:lstStyle/>
          <a:p>
            <a:r>
              <a:rPr lang="en-US" dirty="0"/>
              <a:t>Where</a:t>
            </a:r>
          </a:p>
          <a:p>
            <a:pPr lvl="1"/>
            <a:r>
              <a:rPr lang="en-US" dirty="0"/>
              <a:t>AX 2012</a:t>
            </a:r>
          </a:p>
          <a:p>
            <a:pPr lvl="2"/>
            <a:r>
              <a:rPr lang="en-US" dirty="0"/>
              <a:t>PROD? UAT? Test?</a:t>
            </a:r>
          </a:p>
          <a:p>
            <a:pPr lvl="2"/>
            <a:r>
              <a:rPr lang="en-US" dirty="0"/>
              <a:t>A KB must be installed</a:t>
            </a:r>
          </a:p>
          <a:p>
            <a:pPr lvl="1"/>
            <a:r>
              <a:rPr lang="en-US" dirty="0"/>
              <a:t>D365 F&amp;O</a:t>
            </a:r>
          </a:p>
          <a:p>
            <a:pPr lvl="2"/>
            <a:r>
              <a:rPr lang="en-US" dirty="0"/>
              <a:t>In Dev (T1) Environment?</a:t>
            </a:r>
          </a:p>
          <a:p>
            <a:pPr lvl="3"/>
            <a:r>
              <a:rPr lang="en-US" dirty="0"/>
              <a:t>In Cloud? Easier</a:t>
            </a:r>
          </a:p>
          <a:p>
            <a:pPr lvl="3"/>
            <a:r>
              <a:rPr lang="en-US" dirty="0"/>
              <a:t>Using on Prem VHD? Faster</a:t>
            </a:r>
          </a:p>
          <a:p>
            <a:pPr lvl="2"/>
            <a:r>
              <a:rPr lang="en-US" dirty="0"/>
              <a:t>UAT (T2+)</a:t>
            </a:r>
          </a:p>
          <a:p>
            <a:pPr lvl="3"/>
            <a:r>
              <a:rPr lang="en-US" dirty="0"/>
              <a:t>Cloud Only</a:t>
            </a:r>
          </a:p>
          <a:p>
            <a:endParaRPr lang="en-US" dirty="0"/>
          </a:p>
        </p:txBody>
      </p:sp>
      <p:sp>
        <p:nvSpPr>
          <p:cNvPr id="4" name="Content Placeholder 3">
            <a:extLst>
              <a:ext uri="{FF2B5EF4-FFF2-40B4-BE49-F238E27FC236}">
                <a16:creationId xmlns:a16="http://schemas.microsoft.com/office/drawing/2014/main" id="{22192399-061D-44CA-9DF8-0A23E7F2EEC3}"/>
              </a:ext>
            </a:extLst>
          </p:cNvPr>
          <p:cNvSpPr>
            <a:spLocks noGrp="1"/>
          </p:cNvSpPr>
          <p:nvPr>
            <p:ph sz="half" idx="2"/>
          </p:nvPr>
        </p:nvSpPr>
        <p:spPr/>
        <p:txBody>
          <a:bodyPr/>
          <a:lstStyle/>
          <a:p>
            <a:r>
              <a:rPr lang="en-US" dirty="0"/>
              <a:t>What</a:t>
            </a:r>
          </a:p>
          <a:p>
            <a:pPr lvl="1"/>
            <a:r>
              <a:rPr lang="en-US" dirty="0"/>
              <a:t>Keeping all data model changes?</a:t>
            </a:r>
          </a:p>
          <a:p>
            <a:pPr lvl="1"/>
            <a:r>
              <a:rPr lang="en-US" dirty="0"/>
              <a:t>Re-writing a few?</a:t>
            </a:r>
          </a:p>
          <a:p>
            <a:pPr lvl="1"/>
            <a:r>
              <a:rPr lang="en-US" dirty="0"/>
              <a:t>Exploring what the process looks like with no customizations?</a:t>
            </a:r>
          </a:p>
          <a:p>
            <a:pPr lvl="1"/>
            <a:endParaRPr lang="en-US" dirty="0"/>
          </a:p>
          <a:p>
            <a:endParaRPr lang="en-US" dirty="0"/>
          </a:p>
        </p:txBody>
      </p:sp>
    </p:spTree>
    <p:extLst>
      <p:ext uri="{BB962C8B-B14F-4D97-AF65-F5344CB8AC3E}">
        <p14:creationId xmlns:p14="http://schemas.microsoft.com/office/powerpoint/2010/main" val="347614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72854C-04F7-4F50-BABC-8C6CDE74D034}"/>
              </a:ext>
            </a:extLst>
          </p:cNvPr>
          <p:cNvSpPr>
            <a:spLocks noGrp="1"/>
          </p:cNvSpPr>
          <p:nvPr>
            <p:ph type="title"/>
          </p:nvPr>
        </p:nvSpPr>
        <p:spPr/>
        <p:txBody>
          <a:bodyPr/>
          <a:lstStyle/>
          <a:p>
            <a:r>
              <a:rPr lang="en-US" dirty="0"/>
              <a:t>Diagram Of Options</a:t>
            </a:r>
          </a:p>
        </p:txBody>
      </p:sp>
      <p:sp>
        <p:nvSpPr>
          <p:cNvPr id="7" name="Content Placeholder 3">
            <a:extLst>
              <a:ext uri="{FF2B5EF4-FFF2-40B4-BE49-F238E27FC236}">
                <a16:creationId xmlns:a16="http://schemas.microsoft.com/office/drawing/2014/main" id="{5ACEDD6C-1016-4473-B1B0-8307B007218E}"/>
              </a:ext>
            </a:extLst>
          </p:cNvPr>
          <p:cNvSpPr>
            <a:spLocks noGrp="1"/>
          </p:cNvSpPr>
          <p:nvPr>
            <p:ph idx="1"/>
          </p:nvPr>
        </p:nvSpPr>
        <p:spPr>
          <a:prstGeom prst="rect">
            <a:avLst/>
          </a:prstGeom>
        </p:spPr>
        <p:txBody>
          <a:bodyPr vert="horz" lIns="91440" tIns="45720" rIns="91440" bIns="45720" rtlCol="0">
            <a:normAutofit/>
          </a:bodyPr>
          <a:lstStyle/>
          <a:p>
            <a:endParaRPr lang="en-US" dirty="0"/>
          </a:p>
        </p:txBody>
      </p:sp>
      <p:pic>
        <p:nvPicPr>
          <p:cNvPr id="9" name="Picture 8">
            <a:extLst>
              <a:ext uri="{FF2B5EF4-FFF2-40B4-BE49-F238E27FC236}">
                <a16:creationId xmlns:a16="http://schemas.microsoft.com/office/drawing/2014/main" id="{7B463E65-0509-4BC0-862E-FBDCF7F86BAC}"/>
              </a:ext>
            </a:extLst>
          </p:cNvPr>
          <p:cNvPicPr>
            <a:picLocks noChangeAspect="1"/>
          </p:cNvPicPr>
          <p:nvPr/>
        </p:nvPicPr>
        <p:blipFill>
          <a:blip r:embed="rId3"/>
          <a:stretch>
            <a:fillRect/>
          </a:stretch>
        </p:blipFill>
        <p:spPr>
          <a:xfrm>
            <a:off x="5231380" y="2317047"/>
            <a:ext cx="1428571" cy="3771429"/>
          </a:xfrm>
          <a:prstGeom prst="rect">
            <a:avLst/>
          </a:prstGeom>
        </p:spPr>
      </p:pic>
      <p:pic>
        <p:nvPicPr>
          <p:cNvPr id="10" name="Picture 9">
            <a:extLst>
              <a:ext uri="{FF2B5EF4-FFF2-40B4-BE49-F238E27FC236}">
                <a16:creationId xmlns:a16="http://schemas.microsoft.com/office/drawing/2014/main" id="{26BE2CE4-8EAF-4B3B-BCBC-3275CF1B7EDE}"/>
              </a:ext>
            </a:extLst>
          </p:cNvPr>
          <p:cNvPicPr>
            <a:picLocks noChangeAspect="1"/>
          </p:cNvPicPr>
          <p:nvPr/>
        </p:nvPicPr>
        <p:blipFill>
          <a:blip r:embed="rId4"/>
          <a:stretch>
            <a:fillRect/>
          </a:stretch>
        </p:blipFill>
        <p:spPr>
          <a:xfrm>
            <a:off x="7683937" y="3312719"/>
            <a:ext cx="1247619" cy="2771429"/>
          </a:xfrm>
          <a:prstGeom prst="rect">
            <a:avLst/>
          </a:prstGeom>
        </p:spPr>
      </p:pic>
      <p:sp>
        <p:nvSpPr>
          <p:cNvPr id="11" name="Arrow: Down 10">
            <a:extLst>
              <a:ext uri="{FF2B5EF4-FFF2-40B4-BE49-F238E27FC236}">
                <a16:creationId xmlns:a16="http://schemas.microsoft.com/office/drawing/2014/main" id="{4821B8E7-9680-4E1B-83FC-5A950A1803CB}"/>
              </a:ext>
            </a:extLst>
          </p:cNvPr>
          <p:cNvSpPr/>
          <p:nvPr/>
        </p:nvSpPr>
        <p:spPr>
          <a:xfrm>
            <a:off x="5709995" y="1541313"/>
            <a:ext cx="471340" cy="64715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762249C2-8A50-4939-B688-4BE0D85E1B77}"/>
              </a:ext>
            </a:extLst>
          </p:cNvPr>
          <p:cNvPicPr>
            <a:picLocks noChangeAspect="1"/>
          </p:cNvPicPr>
          <p:nvPr/>
        </p:nvPicPr>
        <p:blipFill>
          <a:blip r:embed="rId5"/>
          <a:stretch>
            <a:fillRect/>
          </a:stretch>
        </p:blipFill>
        <p:spPr>
          <a:xfrm>
            <a:off x="3159775" y="1599017"/>
            <a:ext cx="1047619" cy="4428571"/>
          </a:xfrm>
          <a:prstGeom prst="rect">
            <a:avLst/>
          </a:prstGeom>
        </p:spPr>
      </p:pic>
      <p:sp>
        <p:nvSpPr>
          <p:cNvPr id="13" name="Arrow: Down 12">
            <a:extLst>
              <a:ext uri="{FF2B5EF4-FFF2-40B4-BE49-F238E27FC236}">
                <a16:creationId xmlns:a16="http://schemas.microsoft.com/office/drawing/2014/main" id="{3748D4DD-2367-462E-80D4-0BD89837FDD0}"/>
              </a:ext>
            </a:extLst>
          </p:cNvPr>
          <p:cNvSpPr/>
          <p:nvPr/>
        </p:nvSpPr>
        <p:spPr>
          <a:xfrm rot="5400000">
            <a:off x="6616878" y="2989140"/>
            <a:ext cx="471340" cy="64715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74023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E02F8-BBCE-4044-9878-623F2B0F8A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B9B27A-7243-4695-A2A2-6EFB4D0BE9D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CC44A64-7C1D-4155-A6C9-3E2625985DDA}"/>
              </a:ext>
            </a:extLst>
          </p:cNvPr>
          <p:cNvPicPr>
            <a:picLocks noChangeAspect="1"/>
          </p:cNvPicPr>
          <p:nvPr/>
        </p:nvPicPr>
        <p:blipFill>
          <a:blip r:embed="rId3"/>
          <a:stretch>
            <a:fillRect/>
          </a:stretch>
        </p:blipFill>
        <p:spPr>
          <a:xfrm>
            <a:off x="1596668" y="1825625"/>
            <a:ext cx="9200000" cy="3904762"/>
          </a:xfrm>
          <a:prstGeom prst="rect">
            <a:avLst/>
          </a:prstGeom>
        </p:spPr>
      </p:pic>
      <p:sp>
        <p:nvSpPr>
          <p:cNvPr id="6" name="Rectangle 5">
            <a:extLst>
              <a:ext uri="{FF2B5EF4-FFF2-40B4-BE49-F238E27FC236}">
                <a16:creationId xmlns:a16="http://schemas.microsoft.com/office/drawing/2014/main" id="{98FE4D4D-909F-4DDD-BD80-135CE4AF575C}"/>
              </a:ext>
            </a:extLst>
          </p:cNvPr>
          <p:cNvSpPr/>
          <p:nvPr/>
        </p:nvSpPr>
        <p:spPr>
          <a:xfrm>
            <a:off x="8338657" y="3380764"/>
            <a:ext cx="2315361" cy="209724"/>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F5BB4F8-569C-49E3-8103-3FBD007A9D66}"/>
              </a:ext>
            </a:extLst>
          </p:cNvPr>
          <p:cNvSpPr/>
          <p:nvPr/>
        </p:nvSpPr>
        <p:spPr>
          <a:xfrm>
            <a:off x="1888921" y="3590488"/>
            <a:ext cx="7540305" cy="209724"/>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B71DCF4-01C8-4398-9051-2FC9329FFCD1}"/>
              </a:ext>
            </a:extLst>
          </p:cNvPr>
          <p:cNvSpPr/>
          <p:nvPr/>
        </p:nvSpPr>
        <p:spPr>
          <a:xfrm>
            <a:off x="5731079" y="4346895"/>
            <a:ext cx="4612547" cy="283827"/>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F620DF4-32A0-4613-9E86-0A85FD367880}"/>
              </a:ext>
            </a:extLst>
          </p:cNvPr>
          <p:cNvSpPr/>
          <p:nvPr/>
        </p:nvSpPr>
        <p:spPr>
          <a:xfrm>
            <a:off x="1722541" y="4660437"/>
            <a:ext cx="760600" cy="209724"/>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56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17866-56F0-4FF4-A057-A99B6D744F41}"/>
              </a:ext>
            </a:extLst>
          </p:cNvPr>
          <p:cNvSpPr>
            <a:spLocks noGrp="1"/>
          </p:cNvSpPr>
          <p:nvPr>
            <p:ph type="title"/>
          </p:nvPr>
        </p:nvSpPr>
        <p:spPr/>
        <p:txBody>
          <a:bodyPr/>
          <a:lstStyle/>
          <a:p>
            <a:endParaRPr lang="en-US"/>
          </a:p>
        </p:txBody>
      </p:sp>
      <p:pic>
        <p:nvPicPr>
          <p:cNvPr id="1028" name="Picture 4" descr="Radar Signs - RU2 Fast 350 Digital Speed Limit Sign -trafficsafetywarehouse.com">
            <a:extLst>
              <a:ext uri="{FF2B5EF4-FFF2-40B4-BE49-F238E27FC236}">
                <a16:creationId xmlns:a16="http://schemas.microsoft.com/office/drawing/2014/main" id="{D2033494-8FEB-4692-8B57-7012FE1D3A3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67100" y="1934369"/>
            <a:ext cx="525780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159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B4EFC-E0AE-4829-BAEE-3F5584CB55D3}"/>
              </a:ext>
            </a:extLst>
          </p:cNvPr>
          <p:cNvSpPr>
            <a:spLocks noGrp="1"/>
          </p:cNvSpPr>
          <p:nvPr>
            <p:ph type="title"/>
          </p:nvPr>
        </p:nvSpPr>
        <p:spPr>
          <a:xfrm>
            <a:off x="838200" y="365125"/>
            <a:ext cx="10515600" cy="1325563"/>
          </a:xfrm>
        </p:spPr>
        <p:txBody>
          <a:bodyPr/>
          <a:lstStyle/>
          <a:p>
            <a:r>
              <a:rPr lang="en-US" dirty="0"/>
              <a:t>Synopsis</a:t>
            </a:r>
          </a:p>
        </p:txBody>
      </p:sp>
      <p:sp>
        <p:nvSpPr>
          <p:cNvPr id="3" name="Content Placeholder 2">
            <a:extLst>
              <a:ext uri="{FF2B5EF4-FFF2-40B4-BE49-F238E27FC236}">
                <a16:creationId xmlns:a16="http://schemas.microsoft.com/office/drawing/2014/main" id="{914A226C-99BE-470E-A094-D1878D7487EA}"/>
              </a:ext>
            </a:extLst>
          </p:cNvPr>
          <p:cNvSpPr>
            <a:spLocks noGrp="1"/>
          </p:cNvSpPr>
          <p:nvPr>
            <p:ph idx="1"/>
          </p:nvPr>
        </p:nvSpPr>
        <p:spPr/>
        <p:txBody>
          <a:bodyPr>
            <a:normAutofit lnSpcReduction="10000"/>
          </a:bodyPr>
          <a:lstStyle/>
          <a:p>
            <a:r>
              <a:rPr lang="en-US" dirty="0"/>
              <a:t>We’ll talk about how to upgrade or import your data to get from AX 2012 / 2009 to Dynamics 365 F&amp;O. We’ll discuss the process to upgrade your data from AX 2012, how to write scripts for the upgrade and various odds and ends for your data like document attachments. We’ll also discuss the process to import your data from AX 2009, and Ops for code, data, environments, infrastructure, reporting and anything else technical.</a:t>
            </a:r>
          </a:p>
          <a:p>
            <a:r>
              <a:rPr lang="en-US">
                <a:solidFill>
                  <a:srgbClr val="32333C"/>
                </a:solidFill>
                <a:latin typeface="Titillium Web"/>
              </a:rPr>
              <a:t>PowerPoint available for download at </a:t>
            </a:r>
            <a:r>
              <a:rPr lang="en-US">
                <a:solidFill>
                  <a:srgbClr val="32333C"/>
                </a:solidFill>
                <a:latin typeface="Titillium Web"/>
                <a:hlinkClick r:id="rId2"/>
              </a:rPr>
              <a:t>https://github.com/NathanClouseAX/CommunityPresentations/tree/master/2021</a:t>
            </a:r>
            <a:endParaRPr lang="en-US">
              <a:solidFill>
                <a:srgbClr val="32333C"/>
              </a:solidFill>
              <a:latin typeface="Titillium Web"/>
            </a:endParaRPr>
          </a:p>
        </p:txBody>
      </p:sp>
      <p:sp>
        <p:nvSpPr>
          <p:cNvPr id="5" name="Footer Placeholder 5">
            <a:extLst>
              <a:ext uri="{FF2B5EF4-FFF2-40B4-BE49-F238E27FC236}">
                <a16:creationId xmlns:a16="http://schemas.microsoft.com/office/drawing/2014/main" id="{DC22291E-EA0F-425D-BC09-2F67AB9FBA2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25DE8F28-7CDF-4369-BE66-D5C99D3D348F}"/>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2</a:t>
            </a:fld>
            <a:endParaRPr lang="en-US"/>
          </a:p>
        </p:txBody>
      </p:sp>
    </p:spTree>
    <p:extLst>
      <p:ext uri="{BB962C8B-B14F-4D97-AF65-F5344CB8AC3E}">
        <p14:creationId xmlns:p14="http://schemas.microsoft.com/office/powerpoint/2010/main" val="218812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5A84D-FD51-408E-98AC-BF5587F59CC7}"/>
              </a:ext>
            </a:extLst>
          </p:cNvPr>
          <p:cNvSpPr>
            <a:spLocks noGrp="1"/>
          </p:cNvSpPr>
          <p:nvPr>
            <p:ph type="title"/>
          </p:nvPr>
        </p:nvSpPr>
        <p:spPr/>
        <p:txBody>
          <a:bodyPr/>
          <a:lstStyle/>
          <a:p>
            <a:r>
              <a:rPr lang="en-US" dirty="0"/>
              <a:t>Process for Upgrading</a:t>
            </a:r>
          </a:p>
        </p:txBody>
      </p:sp>
      <p:sp>
        <p:nvSpPr>
          <p:cNvPr id="3" name="Content Placeholder 2">
            <a:extLst>
              <a:ext uri="{FF2B5EF4-FFF2-40B4-BE49-F238E27FC236}">
                <a16:creationId xmlns:a16="http://schemas.microsoft.com/office/drawing/2014/main" id="{F3113879-BFFD-4B62-A329-01DA14CE3B50}"/>
              </a:ext>
            </a:extLst>
          </p:cNvPr>
          <p:cNvSpPr>
            <a:spLocks noGrp="1"/>
          </p:cNvSpPr>
          <p:nvPr>
            <p:ph idx="1"/>
          </p:nvPr>
        </p:nvSpPr>
        <p:spPr/>
        <p:txBody>
          <a:bodyPr/>
          <a:lstStyle/>
          <a:p>
            <a:r>
              <a:rPr lang="en-US" dirty="0"/>
              <a:t>How</a:t>
            </a:r>
          </a:p>
          <a:p>
            <a:pPr lvl="1"/>
            <a:r>
              <a:rPr lang="en-US" dirty="0"/>
              <a:t>Process is like AX 2009 to AX 2012 upgrade, if you’ve done that</a:t>
            </a:r>
          </a:p>
          <a:p>
            <a:pPr lvl="1"/>
            <a:r>
              <a:rPr lang="en-US" dirty="0"/>
              <a:t>Install AX 2012 KB</a:t>
            </a:r>
          </a:p>
          <a:p>
            <a:pPr lvl="2"/>
            <a:r>
              <a:rPr lang="en-US" dirty="0"/>
              <a:t>AX 2012 R3, install KB 4035163</a:t>
            </a:r>
          </a:p>
          <a:p>
            <a:pPr lvl="2"/>
            <a:r>
              <a:rPr lang="en-US" dirty="0"/>
              <a:t>AX 2012 R2, install KB 4048614</a:t>
            </a:r>
          </a:p>
          <a:p>
            <a:pPr lvl="1"/>
            <a:r>
              <a:rPr lang="en-US" dirty="0"/>
              <a:t>Run Prep Checklist</a:t>
            </a:r>
          </a:p>
          <a:p>
            <a:pPr lvl="1"/>
            <a:r>
              <a:rPr lang="en-US" dirty="0"/>
              <a:t>Backup AX 2012 Database and restore in D365 FO Environment with upgraded code</a:t>
            </a:r>
          </a:p>
          <a:p>
            <a:pPr lvl="1"/>
            <a:r>
              <a:rPr lang="en-US" dirty="0"/>
              <a:t>Run database upgrade package</a:t>
            </a:r>
          </a:p>
          <a:p>
            <a:pPr lvl="2"/>
            <a:r>
              <a:rPr lang="en-US" dirty="0" err="1"/>
              <a:t>MyTable.MyField</a:t>
            </a:r>
            <a:r>
              <a:rPr lang="en-US" dirty="0"/>
              <a:t> in AX 2012 automagically maps to </a:t>
            </a:r>
            <a:r>
              <a:rPr lang="en-US" dirty="0" err="1"/>
              <a:t>MyTable.MyField</a:t>
            </a:r>
            <a:r>
              <a:rPr lang="en-US" dirty="0"/>
              <a:t> in F&amp;O.</a:t>
            </a:r>
          </a:p>
          <a:p>
            <a:pPr lvl="2"/>
            <a:r>
              <a:rPr lang="en-US" dirty="0"/>
              <a:t>Any other data requires a data upgrade script</a:t>
            </a:r>
          </a:p>
          <a:p>
            <a:endParaRPr lang="en-US" dirty="0"/>
          </a:p>
        </p:txBody>
      </p:sp>
    </p:spTree>
    <p:extLst>
      <p:ext uri="{BB962C8B-B14F-4D97-AF65-F5344CB8AC3E}">
        <p14:creationId xmlns:p14="http://schemas.microsoft.com/office/powerpoint/2010/main" val="1045425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4F654-BCAE-4700-94AC-4A6F3D8C0AE7}"/>
              </a:ext>
            </a:extLst>
          </p:cNvPr>
          <p:cNvSpPr>
            <a:spLocks noGrp="1"/>
          </p:cNvSpPr>
          <p:nvPr>
            <p:ph type="title"/>
          </p:nvPr>
        </p:nvSpPr>
        <p:spPr/>
        <p:txBody>
          <a:bodyPr/>
          <a:lstStyle/>
          <a:p>
            <a:r>
              <a:rPr lang="en-US" dirty="0"/>
              <a:t>Pre-Execution</a:t>
            </a:r>
          </a:p>
        </p:txBody>
      </p:sp>
      <p:sp>
        <p:nvSpPr>
          <p:cNvPr id="3" name="Content Placeholder 2">
            <a:extLst>
              <a:ext uri="{FF2B5EF4-FFF2-40B4-BE49-F238E27FC236}">
                <a16:creationId xmlns:a16="http://schemas.microsoft.com/office/drawing/2014/main" id="{EF23D194-D549-4F81-B7D8-F3087D672D35}"/>
              </a:ext>
            </a:extLst>
          </p:cNvPr>
          <p:cNvSpPr>
            <a:spLocks noGrp="1"/>
          </p:cNvSpPr>
          <p:nvPr>
            <p:ph idx="1"/>
          </p:nvPr>
        </p:nvSpPr>
        <p:spPr/>
        <p:txBody>
          <a:bodyPr/>
          <a:lstStyle/>
          <a:p>
            <a:r>
              <a:rPr lang="en-US" dirty="0"/>
              <a:t>Prepare</a:t>
            </a:r>
          </a:p>
          <a:p>
            <a:pPr lvl="1"/>
            <a:r>
              <a:rPr lang="en-US" dirty="0"/>
              <a:t>Remove Unneeded / Unused ISVs</a:t>
            </a:r>
          </a:p>
          <a:p>
            <a:pPr lvl="2"/>
            <a:r>
              <a:rPr lang="en-US" dirty="0"/>
              <a:t>Before upgrade? During Upgrade?</a:t>
            </a:r>
          </a:p>
          <a:p>
            <a:pPr lvl="2"/>
            <a:r>
              <a:rPr lang="en-US" dirty="0"/>
              <a:t>Keep any Data?</a:t>
            </a:r>
          </a:p>
          <a:p>
            <a:pPr lvl="1"/>
            <a:r>
              <a:rPr lang="en-US" dirty="0"/>
              <a:t>Create Inventory of Customizations if you don’t have one</a:t>
            </a:r>
          </a:p>
          <a:p>
            <a:pPr lvl="2"/>
            <a:r>
              <a:rPr lang="en-US" dirty="0"/>
              <a:t>Know what is going to be upgrade and what isn’t</a:t>
            </a:r>
          </a:p>
          <a:p>
            <a:pPr lvl="2"/>
            <a:r>
              <a:rPr lang="en-US" dirty="0"/>
              <a:t>Have plan to upgrade data related to those customization</a:t>
            </a:r>
          </a:p>
          <a:p>
            <a:pPr lvl="1"/>
            <a:r>
              <a:rPr lang="en-US" dirty="0"/>
              <a:t>Remove Customizations not in use, if possible</a:t>
            </a:r>
          </a:p>
          <a:p>
            <a:pPr lvl="1"/>
            <a:r>
              <a:rPr lang="en-US" dirty="0"/>
              <a:t>Indexes</a:t>
            </a:r>
          </a:p>
          <a:p>
            <a:pPr lvl="2"/>
            <a:r>
              <a:rPr lang="en-US" dirty="0"/>
              <a:t>Can only add new ones now</a:t>
            </a:r>
          </a:p>
          <a:p>
            <a:pPr lvl="2"/>
            <a:r>
              <a:rPr lang="en-US" dirty="0"/>
              <a:t>Can’t change existing indexes</a:t>
            </a:r>
          </a:p>
          <a:p>
            <a:endParaRPr lang="en-US" dirty="0"/>
          </a:p>
        </p:txBody>
      </p:sp>
    </p:spTree>
    <p:extLst>
      <p:ext uri="{BB962C8B-B14F-4D97-AF65-F5344CB8AC3E}">
        <p14:creationId xmlns:p14="http://schemas.microsoft.com/office/powerpoint/2010/main" val="661928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348B0-188A-4952-A706-ED4BD6E63597}"/>
              </a:ext>
            </a:extLst>
          </p:cNvPr>
          <p:cNvSpPr>
            <a:spLocks noGrp="1"/>
          </p:cNvSpPr>
          <p:nvPr>
            <p:ph type="title"/>
          </p:nvPr>
        </p:nvSpPr>
        <p:spPr/>
        <p:txBody>
          <a:bodyPr/>
          <a:lstStyle/>
          <a:p>
            <a:r>
              <a:rPr lang="en-US" dirty="0"/>
              <a:t>Correcting A Mistake? It’s OK!</a:t>
            </a:r>
          </a:p>
        </p:txBody>
      </p:sp>
      <p:pic>
        <p:nvPicPr>
          <p:cNvPr id="5" name="Content Placeholder 4">
            <a:extLst>
              <a:ext uri="{FF2B5EF4-FFF2-40B4-BE49-F238E27FC236}">
                <a16:creationId xmlns:a16="http://schemas.microsoft.com/office/drawing/2014/main" id="{84D75810-3943-4C5D-90B4-EE1F4FDC41E1}"/>
              </a:ext>
            </a:extLst>
          </p:cNvPr>
          <p:cNvPicPr>
            <a:picLocks noGrp="1" noChangeAspect="1"/>
          </p:cNvPicPr>
          <p:nvPr>
            <p:ph idx="1"/>
          </p:nvPr>
        </p:nvPicPr>
        <p:blipFill>
          <a:blip r:embed="rId3"/>
          <a:stretch>
            <a:fillRect/>
          </a:stretch>
        </p:blipFill>
        <p:spPr>
          <a:xfrm>
            <a:off x="2472190" y="2129865"/>
            <a:ext cx="7247619" cy="3742857"/>
          </a:xfrm>
        </p:spPr>
      </p:pic>
      <p:sp>
        <p:nvSpPr>
          <p:cNvPr id="6" name="Arrow: Right 5">
            <a:extLst>
              <a:ext uri="{FF2B5EF4-FFF2-40B4-BE49-F238E27FC236}">
                <a16:creationId xmlns:a16="http://schemas.microsoft.com/office/drawing/2014/main" id="{E00CE906-89B7-4BEC-958B-62351A1D6B57}"/>
              </a:ext>
            </a:extLst>
          </p:cNvPr>
          <p:cNvSpPr/>
          <p:nvPr/>
        </p:nvSpPr>
        <p:spPr>
          <a:xfrm>
            <a:off x="3100634" y="3536081"/>
            <a:ext cx="601980" cy="502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742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4F654-BCAE-4700-94AC-4A6F3D8C0AE7}"/>
              </a:ext>
            </a:extLst>
          </p:cNvPr>
          <p:cNvSpPr>
            <a:spLocks noGrp="1"/>
          </p:cNvSpPr>
          <p:nvPr>
            <p:ph type="title"/>
          </p:nvPr>
        </p:nvSpPr>
        <p:spPr/>
        <p:txBody>
          <a:bodyPr/>
          <a:lstStyle/>
          <a:p>
            <a:r>
              <a:rPr lang="en-US" dirty="0"/>
              <a:t>Pre-Execution</a:t>
            </a:r>
          </a:p>
        </p:txBody>
      </p:sp>
      <p:sp>
        <p:nvSpPr>
          <p:cNvPr id="3" name="Content Placeholder 2">
            <a:extLst>
              <a:ext uri="{FF2B5EF4-FFF2-40B4-BE49-F238E27FC236}">
                <a16:creationId xmlns:a16="http://schemas.microsoft.com/office/drawing/2014/main" id="{EF23D194-D549-4F81-B7D8-F3087D672D35}"/>
              </a:ext>
            </a:extLst>
          </p:cNvPr>
          <p:cNvSpPr>
            <a:spLocks noGrp="1"/>
          </p:cNvSpPr>
          <p:nvPr>
            <p:ph idx="1"/>
          </p:nvPr>
        </p:nvSpPr>
        <p:spPr/>
        <p:txBody>
          <a:bodyPr/>
          <a:lstStyle/>
          <a:p>
            <a:r>
              <a:rPr lang="en-US" dirty="0"/>
              <a:t>Clean</a:t>
            </a:r>
          </a:p>
          <a:p>
            <a:pPr lvl="1"/>
            <a:r>
              <a:rPr lang="en-US" dirty="0"/>
              <a:t>Run Cleanup Procedures</a:t>
            </a:r>
          </a:p>
          <a:p>
            <a:pPr lvl="2"/>
            <a:r>
              <a:rPr lang="en-US" dirty="0">
                <a:hlinkClick r:id="rId3"/>
              </a:rPr>
              <a:t>https://docs.microsoft.com/en-us/archive/blogs/axsa/cleanup-routines-in-dynamics-365-for-finance-and-operations</a:t>
            </a:r>
            <a:endParaRPr lang="en-US" dirty="0"/>
          </a:p>
          <a:p>
            <a:pPr lvl="2"/>
            <a:r>
              <a:rPr lang="en-US" dirty="0">
                <a:hlinkClick r:id="rId4"/>
              </a:rPr>
              <a:t>http://www.atomicax.com/article/full-database-cleanup-routine-part-1</a:t>
            </a:r>
            <a:endParaRPr lang="en-US" dirty="0"/>
          </a:p>
          <a:p>
            <a:pPr lvl="1"/>
            <a:r>
              <a:rPr lang="en-US" dirty="0"/>
              <a:t>Use database consistency check</a:t>
            </a:r>
          </a:p>
          <a:p>
            <a:pPr lvl="2"/>
            <a:r>
              <a:rPr lang="en-US" dirty="0"/>
              <a:t>System administration &gt; Periodic &gt; Database &gt; Consistency check</a:t>
            </a:r>
          </a:p>
          <a:p>
            <a:pPr lvl="2"/>
            <a:r>
              <a:rPr lang="en-US" dirty="0"/>
              <a:t>Review Results using check option</a:t>
            </a:r>
          </a:p>
          <a:p>
            <a:pPr lvl="2"/>
            <a:r>
              <a:rPr lang="en-US" dirty="0"/>
              <a:t>Test / Review using fix option</a:t>
            </a:r>
          </a:p>
          <a:p>
            <a:pPr lvl="2"/>
            <a:r>
              <a:rPr lang="en-US" dirty="0"/>
              <a:t>Use by module / sub module</a:t>
            </a:r>
          </a:p>
          <a:p>
            <a:endParaRPr lang="en-US" dirty="0"/>
          </a:p>
        </p:txBody>
      </p:sp>
    </p:spTree>
    <p:extLst>
      <p:ext uri="{BB962C8B-B14F-4D97-AF65-F5344CB8AC3E}">
        <p14:creationId xmlns:p14="http://schemas.microsoft.com/office/powerpoint/2010/main" val="2745412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4A30E-D7B6-454B-83A1-21238E3B5475}"/>
              </a:ext>
            </a:extLst>
          </p:cNvPr>
          <p:cNvSpPr>
            <a:spLocks noGrp="1"/>
          </p:cNvSpPr>
          <p:nvPr>
            <p:ph type="title"/>
          </p:nvPr>
        </p:nvSpPr>
        <p:spPr/>
        <p:txBody>
          <a:bodyPr/>
          <a:lstStyle/>
          <a:p>
            <a:r>
              <a:rPr lang="en-US" dirty="0"/>
              <a:t>Execution</a:t>
            </a:r>
          </a:p>
        </p:txBody>
      </p:sp>
      <p:sp>
        <p:nvSpPr>
          <p:cNvPr id="4" name="Content Placeholder 3">
            <a:extLst>
              <a:ext uri="{FF2B5EF4-FFF2-40B4-BE49-F238E27FC236}">
                <a16:creationId xmlns:a16="http://schemas.microsoft.com/office/drawing/2014/main" id="{AAE7128E-7840-453F-97C9-3AC62C7D25BA}"/>
              </a:ext>
            </a:extLst>
          </p:cNvPr>
          <p:cNvSpPr>
            <a:spLocks noGrp="1"/>
          </p:cNvSpPr>
          <p:nvPr>
            <p:ph sz="half" idx="1"/>
          </p:nvPr>
        </p:nvSpPr>
        <p:spPr/>
        <p:txBody>
          <a:bodyPr>
            <a:normAutofit fontScale="92500" lnSpcReduction="10000"/>
          </a:bodyPr>
          <a:lstStyle/>
          <a:p>
            <a:r>
              <a:rPr lang="en-US" dirty="0"/>
              <a:t>Install KB for your version</a:t>
            </a:r>
          </a:p>
          <a:p>
            <a:pPr lvl="1"/>
            <a:r>
              <a:rPr lang="en-US" dirty="0"/>
              <a:t>Start in 2012 Dev environment</a:t>
            </a:r>
          </a:p>
          <a:p>
            <a:pPr lvl="1"/>
            <a:r>
              <a:rPr lang="en-US" dirty="0"/>
              <a:t>Analyze fallout, make appropriate changes</a:t>
            </a:r>
          </a:p>
          <a:p>
            <a:pPr lvl="1"/>
            <a:r>
              <a:rPr lang="en-US" dirty="0"/>
              <a:t>Compile, CIL Compile</a:t>
            </a:r>
          </a:p>
          <a:p>
            <a:pPr lvl="1"/>
            <a:r>
              <a:rPr lang="en-US" dirty="0"/>
              <a:t>Obtain database backup from PROD</a:t>
            </a:r>
          </a:p>
          <a:p>
            <a:pPr lvl="1"/>
            <a:r>
              <a:rPr lang="en-US" dirty="0"/>
              <a:t>Restore into Dev environment, run appropriate scripts for back</a:t>
            </a:r>
          </a:p>
          <a:p>
            <a:pPr lvl="1"/>
            <a:r>
              <a:rPr lang="en-US" dirty="0"/>
              <a:t>Sync database</a:t>
            </a:r>
          </a:p>
          <a:p>
            <a:pPr lvl="1"/>
            <a:r>
              <a:rPr lang="en-US" dirty="0"/>
              <a:t>Run Pre-upgrade check list (System Administration &gt; Setup &gt; Checklists )</a:t>
            </a:r>
          </a:p>
          <a:p>
            <a:endParaRPr lang="en-US" dirty="0"/>
          </a:p>
        </p:txBody>
      </p:sp>
      <p:sp>
        <p:nvSpPr>
          <p:cNvPr id="5" name="Content Placeholder 4">
            <a:extLst>
              <a:ext uri="{FF2B5EF4-FFF2-40B4-BE49-F238E27FC236}">
                <a16:creationId xmlns:a16="http://schemas.microsoft.com/office/drawing/2014/main" id="{5A3DC081-5AB1-4DB2-8593-A222CC81D779}"/>
              </a:ext>
            </a:extLst>
          </p:cNvPr>
          <p:cNvSpPr>
            <a:spLocks noGrp="1"/>
          </p:cNvSpPr>
          <p:nvPr>
            <p:ph sz="half" idx="2"/>
          </p:nvPr>
        </p:nvSpPr>
        <p:spPr/>
        <p:txBody>
          <a:bodyPr>
            <a:normAutofit fontScale="92500" lnSpcReduction="10000"/>
          </a:bodyPr>
          <a:lstStyle/>
          <a:p>
            <a:r>
              <a:rPr lang="en-US" dirty="0"/>
              <a:t>Run Pre-upgrade check list</a:t>
            </a:r>
          </a:p>
          <a:p>
            <a:pPr lvl="1"/>
            <a:r>
              <a:rPr lang="en-US" dirty="0"/>
              <a:t>Prepare model metadata</a:t>
            </a:r>
          </a:p>
          <a:p>
            <a:pPr lvl="1"/>
            <a:r>
              <a:rPr lang="en-US" dirty="0"/>
              <a:t>Prepare security role metadata</a:t>
            </a:r>
          </a:p>
          <a:p>
            <a:pPr lvl="1"/>
            <a:r>
              <a:rPr lang="en-US" dirty="0"/>
              <a:t>Setup user mapping</a:t>
            </a:r>
          </a:p>
          <a:p>
            <a:pPr lvl="2"/>
            <a:r>
              <a:rPr lang="en-US" dirty="0"/>
              <a:t>Converts from using local Active directory to use Azure Active directory</a:t>
            </a:r>
          </a:p>
          <a:p>
            <a:pPr lvl="2"/>
            <a:r>
              <a:rPr lang="en-US" dirty="0"/>
              <a:t>Will need users AAD login username; Contoso\</a:t>
            </a:r>
            <a:r>
              <a:rPr lang="en-US" dirty="0" err="1"/>
              <a:t>SallyM</a:t>
            </a:r>
            <a:r>
              <a:rPr lang="en-US" dirty="0"/>
              <a:t> vs </a:t>
            </a:r>
            <a:r>
              <a:rPr lang="en-US" dirty="0">
                <a:hlinkClick r:id="rId3"/>
              </a:rPr>
              <a:t>SallyM@Contoso.com</a:t>
            </a:r>
            <a:endParaRPr lang="en-US" dirty="0"/>
          </a:p>
          <a:p>
            <a:pPr lvl="1"/>
            <a:r>
              <a:rPr lang="it-IT" dirty="0"/>
              <a:t>Validate baseline version</a:t>
            </a:r>
          </a:p>
          <a:p>
            <a:pPr lvl="1"/>
            <a:r>
              <a:rPr lang="it-IT" dirty="0"/>
              <a:t>Archive retail salt data</a:t>
            </a:r>
            <a:endParaRPr lang="en-US" dirty="0"/>
          </a:p>
        </p:txBody>
      </p:sp>
    </p:spTree>
    <p:extLst>
      <p:ext uri="{BB962C8B-B14F-4D97-AF65-F5344CB8AC3E}">
        <p14:creationId xmlns:p14="http://schemas.microsoft.com/office/powerpoint/2010/main" val="3271722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1D396-232E-4B06-92F8-A22E71CC4198}"/>
              </a:ext>
            </a:extLst>
          </p:cNvPr>
          <p:cNvSpPr>
            <a:spLocks noGrp="1"/>
          </p:cNvSpPr>
          <p:nvPr>
            <p:ph type="title"/>
          </p:nvPr>
        </p:nvSpPr>
        <p:spPr/>
        <p:txBody>
          <a:bodyPr/>
          <a:lstStyle/>
          <a:p>
            <a:r>
              <a:rPr lang="en-US" dirty="0"/>
              <a:t>Last Step For T1</a:t>
            </a:r>
          </a:p>
        </p:txBody>
      </p:sp>
      <p:sp>
        <p:nvSpPr>
          <p:cNvPr id="3" name="Content Placeholder 2">
            <a:extLst>
              <a:ext uri="{FF2B5EF4-FFF2-40B4-BE49-F238E27FC236}">
                <a16:creationId xmlns:a16="http://schemas.microsoft.com/office/drawing/2014/main" id="{35B0FC44-82E4-4990-90A5-A14E1525831D}"/>
              </a:ext>
            </a:extLst>
          </p:cNvPr>
          <p:cNvSpPr>
            <a:spLocks noGrp="1"/>
          </p:cNvSpPr>
          <p:nvPr>
            <p:ph idx="1"/>
          </p:nvPr>
        </p:nvSpPr>
        <p:spPr/>
        <p:txBody>
          <a:bodyPr>
            <a:normAutofit/>
          </a:bodyPr>
          <a:lstStyle/>
          <a:p>
            <a:r>
              <a:rPr lang="en-US" dirty="0"/>
              <a:t>Backup prepared 2012 Database </a:t>
            </a:r>
          </a:p>
          <a:p>
            <a:pPr lvl="1"/>
            <a:r>
              <a:rPr lang="en-US" dirty="0"/>
              <a:t>Export as .</a:t>
            </a:r>
            <a:r>
              <a:rPr lang="en-US" dirty="0" err="1"/>
              <a:t>bak</a:t>
            </a:r>
            <a:r>
              <a:rPr lang="en-US" dirty="0"/>
              <a:t> file</a:t>
            </a:r>
          </a:p>
          <a:p>
            <a:pPr lvl="1"/>
            <a:r>
              <a:rPr lang="en-US" dirty="0"/>
              <a:t>Ideal if AOS(s) are stopped at time of export but not required for iteration testing process</a:t>
            </a:r>
          </a:p>
          <a:p>
            <a:r>
              <a:rPr lang="en-US" dirty="0"/>
              <a:t>Upload to Cloud Storage</a:t>
            </a:r>
          </a:p>
          <a:p>
            <a:pPr lvl="1"/>
            <a:r>
              <a:rPr lang="en-US" dirty="0"/>
              <a:t>SharePoint</a:t>
            </a:r>
          </a:p>
          <a:p>
            <a:pPr lvl="1"/>
            <a:r>
              <a:rPr lang="en-US" dirty="0"/>
              <a:t>OneDrive</a:t>
            </a:r>
          </a:p>
          <a:p>
            <a:pPr lvl="1"/>
            <a:r>
              <a:rPr lang="en-US" dirty="0"/>
              <a:t>LCS</a:t>
            </a:r>
          </a:p>
          <a:p>
            <a:pPr lvl="1"/>
            <a:r>
              <a:rPr lang="en-US" dirty="0"/>
              <a:t>Anywhere Secure</a:t>
            </a:r>
          </a:p>
        </p:txBody>
      </p:sp>
    </p:spTree>
    <p:extLst>
      <p:ext uri="{BB962C8B-B14F-4D97-AF65-F5344CB8AC3E}">
        <p14:creationId xmlns:p14="http://schemas.microsoft.com/office/powerpoint/2010/main" val="408057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1D396-232E-4B06-92F8-A22E71CC4198}"/>
              </a:ext>
            </a:extLst>
          </p:cNvPr>
          <p:cNvSpPr>
            <a:spLocks noGrp="1"/>
          </p:cNvSpPr>
          <p:nvPr>
            <p:ph type="title"/>
          </p:nvPr>
        </p:nvSpPr>
        <p:spPr/>
        <p:txBody>
          <a:bodyPr/>
          <a:lstStyle/>
          <a:p>
            <a:r>
              <a:rPr lang="en-US" dirty="0"/>
              <a:t>Last Step For T2</a:t>
            </a:r>
          </a:p>
        </p:txBody>
      </p:sp>
      <p:sp>
        <p:nvSpPr>
          <p:cNvPr id="3" name="Content Placeholder 2">
            <a:extLst>
              <a:ext uri="{FF2B5EF4-FFF2-40B4-BE49-F238E27FC236}">
                <a16:creationId xmlns:a16="http://schemas.microsoft.com/office/drawing/2014/main" id="{35B0FC44-82E4-4990-90A5-A14E1525831D}"/>
              </a:ext>
            </a:extLst>
          </p:cNvPr>
          <p:cNvSpPr>
            <a:spLocks noGrp="1"/>
          </p:cNvSpPr>
          <p:nvPr>
            <p:ph sz="half" idx="1"/>
          </p:nvPr>
        </p:nvSpPr>
        <p:spPr/>
        <p:txBody>
          <a:bodyPr>
            <a:normAutofit/>
          </a:bodyPr>
          <a:lstStyle/>
          <a:p>
            <a:r>
              <a:rPr lang="en-US" dirty="0"/>
              <a:t>We have options</a:t>
            </a:r>
          </a:p>
          <a:p>
            <a:r>
              <a:rPr lang="en-US" dirty="0" err="1"/>
              <a:t>Bacpac</a:t>
            </a:r>
            <a:r>
              <a:rPr lang="en-US" dirty="0"/>
              <a:t> (small)</a:t>
            </a:r>
          </a:p>
          <a:p>
            <a:r>
              <a:rPr lang="en-US" strike="sngStrike" dirty="0"/>
              <a:t>Dacpac (medium)</a:t>
            </a:r>
          </a:p>
          <a:p>
            <a:r>
              <a:rPr lang="en-US" dirty="0"/>
              <a:t>SQL Replication (large)</a:t>
            </a:r>
          </a:p>
        </p:txBody>
      </p:sp>
      <p:pic>
        <p:nvPicPr>
          <p:cNvPr id="3074" name="Picture 2">
            <a:extLst>
              <a:ext uri="{FF2B5EF4-FFF2-40B4-BE49-F238E27FC236}">
                <a16:creationId xmlns:a16="http://schemas.microsoft.com/office/drawing/2014/main" id="{884283E0-DE3B-4E3D-82D9-047F3B09816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203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6207-0293-4D5C-A820-738DE8E6A2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BF7315-BC13-418E-AD27-A96B8FD7DCB4}"/>
              </a:ext>
            </a:extLst>
          </p:cNvPr>
          <p:cNvSpPr>
            <a:spLocks noGrp="1"/>
          </p:cNvSpPr>
          <p:nvPr>
            <p:ph idx="1"/>
          </p:nvPr>
        </p:nvSpPr>
        <p:spPr/>
        <p:txBody>
          <a:bodyPr/>
          <a:lstStyle/>
          <a:p>
            <a:endParaRPr lang="en-US" dirty="0"/>
          </a:p>
        </p:txBody>
      </p:sp>
      <p:pic>
        <p:nvPicPr>
          <p:cNvPr id="1028" name="Picture 4">
            <a:extLst>
              <a:ext uri="{FF2B5EF4-FFF2-40B4-BE49-F238E27FC236}">
                <a16:creationId xmlns:a16="http://schemas.microsoft.com/office/drawing/2014/main" id="{7139EC0C-D55C-4AAF-9C88-029251764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641" y="209796"/>
            <a:ext cx="9794718" cy="5967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603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C7544-9B15-4CFA-9A36-F154A9AF76A1}"/>
              </a:ext>
            </a:extLst>
          </p:cNvPr>
          <p:cNvSpPr>
            <a:spLocks noGrp="1"/>
          </p:cNvSpPr>
          <p:nvPr>
            <p:ph type="title"/>
          </p:nvPr>
        </p:nvSpPr>
        <p:spPr/>
        <p:txBody>
          <a:bodyPr/>
          <a:lstStyle/>
          <a:p>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E33085CF-ECF2-4BFE-A6AF-DC1D1DFD8F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5500" y="84041"/>
            <a:ext cx="8001000" cy="6182591"/>
          </a:xfrm>
        </p:spPr>
      </p:pic>
    </p:spTree>
    <p:extLst>
      <p:ext uri="{BB962C8B-B14F-4D97-AF65-F5344CB8AC3E}">
        <p14:creationId xmlns:p14="http://schemas.microsoft.com/office/powerpoint/2010/main" val="1958627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C7544-9B15-4CFA-9A36-F154A9AF76A1}"/>
              </a:ext>
            </a:extLst>
          </p:cNvPr>
          <p:cNvSpPr>
            <a:spLocks noGrp="1"/>
          </p:cNvSpPr>
          <p:nvPr>
            <p:ph type="title"/>
          </p:nvPr>
        </p:nvSpPr>
        <p:spPr/>
        <p:txBody>
          <a:bodyPr/>
          <a:lstStyle/>
          <a:p>
            <a:endParaRPr lang="en-US"/>
          </a:p>
        </p:txBody>
      </p:sp>
      <p:pic>
        <p:nvPicPr>
          <p:cNvPr id="5" name="Content Placeholder 4" descr="Graphical user interface&#10;&#10;Description automatically generated">
            <a:extLst>
              <a:ext uri="{FF2B5EF4-FFF2-40B4-BE49-F238E27FC236}">
                <a16:creationId xmlns:a16="http://schemas.microsoft.com/office/drawing/2014/main" id="{F145662A-2652-4C73-AAC4-AF2C7D2851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5500" y="111460"/>
            <a:ext cx="8001000" cy="6182591"/>
          </a:xfrm>
        </p:spPr>
      </p:pic>
    </p:spTree>
    <p:extLst>
      <p:ext uri="{BB962C8B-B14F-4D97-AF65-F5344CB8AC3E}">
        <p14:creationId xmlns:p14="http://schemas.microsoft.com/office/powerpoint/2010/main" val="670613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520EF1-244D-4450-BE25-75B7A56CDAE7}"/>
              </a:ext>
            </a:extLst>
          </p:cNvPr>
          <p:cNvSpPr>
            <a:spLocks noGrp="1"/>
          </p:cNvSpPr>
          <p:nvPr>
            <p:ph idx="1"/>
          </p:nvPr>
        </p:nvSpPr>
        <p:spPr/>
        <p:txBody>
          <a:bodyPr/>
          <a:lstStyle/>
          <a:p>
            <a:r>
              <a:rPr lang="en-US" dirty="0"/>
              <a:t>Gift Card Give Away!</a:t>
            </a:r>
          </a:p>
          <a:p>
            <a:pPr lvl="1"/>
            <a:endParaRPr lang="en-US" dirty="0"/>
          </a:p>
        </p:txBody>
      </p:sp>
      <p:sp>
        <p:nvSpPr>
          <p:cNvPr id="3" name="Title 2">
            <a:extLst>
              <a:ext uri="{FF2B5EF4-FFF2-40B4-BE49-F238E27FC236}">
                <a16:creationId xmlns:a16="http://schemas.microsoft.com/office/drawing/2014/main" id="{BAE284BA-DA44-4845-A4F3-B037977AEDE0}"/>
              </a:ext>
            </a:extLst>
          </p:cNvPr>
          <p:cNvSpPr>
            <a:spLocks noGrp="1"/>
          </p:cNvSpPr>
          <p:nvPr>
            <p:ph type="title"/>
          </p:nvPr>
        </p:nvSpPr>
        <p:spPr/>
        <p:txBody>
          <a:bodyPr/>
          <a:lstStyle/>
          <a:p>
            <a:r>
              <a:rPr lang="en-US" dirty="0"/>
              <a:t>Free Stuff</a:t>
            </a:r>
          </a:p>
        </p:txBody>
      </p:sp>
      <p:pic>
        <p:nvPicPr>
          <p:cNvPr id="6146" name="Picture 2" descr="Jim Carrey Limo - Did someone say free stuff?">
            <a:extLst>
              <a:ext uri="{FF2B5EF4-FFF2-40B4-BE49-F238E27FC236}">
                <a16:creationId xmlns:a16="http://schemas.microsoft.com/office/drawing/2014/main" id="{CD4BFE49-0574-4028-8054-778E015BD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163" y="2570040"/>
            <a:ext cx="4355674" cy="322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437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9B4B8-7B72-4155-BD70-E756736EEBE7}"/>
              </a:ext>
            </a:extLst>
          </p:cNvPr>
          <p:cNvSpPr>
            <a:spLocks noGrp="1"/>
          </p:cNvSpPr>
          <p:nvPr>
            <p:ph type="title"/>
          </p:nvPr>
        </p:nvSpPr>
        <p:spPr/>
        <p:txBody>
          <a:bodyPr/>
          <a:lstStyle/>
          <a:p>
            <a:r>
              <a:rPr lang="en-US" dirty="0"/>
              <a:t>Planning</a:t>
            </a:r>
          </a:p>
        </p:txBody>
      </p:sp>
      <p:sp>
        <p:nvSpPr>
          <p:cNvPr id="3" name="Content Placeholder 2">
            <a:extLst>
              <a:ext uri="{FF2B5EF4-FFF2-40B4-BE49-F238E27FC236}">
                <a16:creationId xmlns:a16="http://schemas.microsoft.com/office/drawing/2014/main" id="{A8E6A370-5453-4EEB-9A21-DC47D89433D0}"/>
              </a:ext>
            </a:extLst>
          </p:cNvPr>
          <p:cNvSpPr>
            <a:spLocks noGrp="1"/>
          </p:cNvSpPr>
          <p:nvPr>
            <p:ph idx="1"/>
          </p:nvPr>
        </p:nvSpPr>
        <p:spPr/>
        <p:txBody>
          <a:bodyPr/>
          <a:lstStyle/>
          <a:p>
            <a:r>
              <a:rPr lang="en-US" dirty="0"/>
              <a:t>Have F&amp;O Setup</a:t>
            </a:r>
          </a:p>
          <a:p>
            <a:pPr lvl="1"/>
            <a:r>
              <a:rPr lang="en-US" dirty="0"/>
              <a:t>Demo Environment</a:t>
            </a:r>
          </a:p>
          <a:p>
            <a:pPr lvl="1"/>
            <a:r>
              <a:rPr lang="en-US" dirty="0"/>
              <a:t>Database Upgrade environment</a:t>
            </a:r>
          </a:p>
          <a:p>
            <a:pPr lvl="2"/>
            <a:r>
              <a:rPr lang="en-US" dirty="0"/>
              <a:t>Environment not used for active development</a:t>
            </a:r>
          </a:p>
          <a:p>
            <a:pPr lvl="2"/>
            <a:r>
              <a:rPr lang="en-US" dirty="0"/>
              <a:t>Should be connected to source control for updates between iterations</a:t>
            </a:r>
          </a:p>
          <a:p>
            <a:pPr lvl="1"/>
            <a:r>
              <a:rPr lang="en-US" dirty="0"/>
              <a:t>T1 Cloud is where we’ll focus</a:t>
            </a:r>
          </a:p>
          <a:p>
            <a:pPr lvl="1"/>
            <a:r>
              <a:rPr lang="en-US" dirty="0"/>
              <a:t>T2 option available for a refined database upgrade process</a:t>
            </a:r>
          </a:p>
          <a:p>
            <a:endParaRPr lang="en-US" dirty="0"/>
          </a:p>
        </p:txBody>
      </p:sp>
      <p:pic>
        <p:nvPicPr>
          <p:cNvPr id="4" name="Picture 3" descr="Data upgrade process">
            <a:extLst>
              <a:ext uri="{FF2B5EF4-FFF2-40B4-BE49-F238E27FC236}">
                <a16:creationId xmlns:a16="http://schemas.microsoft.com/office/drawing/2014/main" id="{D628D57D-2C11-45B6-B471-EF22EF5F0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685" y="4646444"/>
            <a:ext cx="7153275" cy="628650"/>
          </a:xfrm>
          <a:prstGeom prst="rect">
            <a:avLst/>
          </a:prstGeom>
          <a:noFill/>
          <a:extLst>
            <a:ext uri="{909E8E84-426E-40DD-AFC4-6F175D3DCCD1}">
              <a14:hiddenFill xmlns:a14="http://schemas.microsoft.com/office/drawing/2010/main">
                <a:solidFill>
                  <a:srgbClr val="FFFFFF"/>
                </a:solidFill>
              </a14:hiddenFill>
            </a:ext>
          </a:extLst>
        </p:spPr>
      </p:pic>
      <p:sp>
        <p:nvSpPr>
          <p:cNvPr id="5" name="Arrow: Down 4">
            <a:extLst>
              <a:ext uri="{FF2B5EF4-FFF2-40B4-BE49-F238E27FC236}">
                <a16:creationId xmlns:a16="http://schemas.microsoft.com/office/drawing/2014/main" id="{1BB9A9F8-22E0-4ACF-B105-0DCD72EABED8}"/>
              </a:ext>
            </a:extLst>
          </p:cNvPr>
          <p:cNvSpPr/>
          <p:nvPr/>
        </p:nvSpPr>
        <p:spPr>
          <a:xfrm rot="10800000">
            <a:off x="6864876" y="5275094"/>
            <a:ext cx="311084" cy="44306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967342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FAE82-03C6-4F54-83B6-8C1F171372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9E2817-6C04-4AF3-910D-65C912A6334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5B8C50F-A608-4A5D-96E8-4479CE3A2ABB}"/>
              </a:ext>
            </a:extLst>
          </p:cNvPr>
          <p:cNvPicPr>
            <a:picLocks noChangeAspect="1"/>
          </p:cNvPicPr>
          <p:nvPr/>
        </p:nvPicPr>
        <p:blipFill>
          <a:blip r:embed="rId2"/>
          <a:stretch>
            <a:fillRect/>
          </a:stretch>
        </p:blipFill>
        <p:spPr>
          <a:xfrm>
            <a:off x="0" y="154270"/>
            <a:ext cx="12192000" cy="5949950"/>
          </a:xfrm>
          <a:prstGeom prst="rect">
            <a:avLst/>
          </a:prstGeom>
        </p:spPr>
      </p:pic>
      <p:sp>
        <p:nvSpPr>
          <p:cNvPr id="6" name="Rectangle 5">
            <a:extLst>
              <a:ext uri="{FF2B5EF4-FFF2-40B4-BE49-F238E27FC236}">
                <a16:creationId xmlns:a16="http://schemas.microsoft.com/office/drawing/2014/main" id="{42EDD2A6-DC08-4966-A1C1-554477C79556}"/>
              </a:ext>
            </a:extLst>
          </p:cNvPr>
          <p:cNvSpPr/>
          <p:nvPr/>
        </p:nvSpPr>
        <p:spPr>
          <a:xfrm>
            <a:off x="2441542" y="2253006"/>
            <a:ext cx="1404594" cy="150829"/>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871181-9E59-46A8-A0F6-98C266890FD2}"/>
              </a:ext>
            </a:extLst>
          </p:cNvPr>
          <p:cNvSpPr/>
          <p:nvPr/>
        </p:nvSpPr>
        <p:spPr>
          <a:xfrm>
            <a:off x="2441542" y="2464929"/>
            <a:ext cx="1404594" cy="150829"/>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D8F1A94-7CE9-466F-AC08-9D2191917531}"/>
              </a:ext>
            </a:extLst>
          </p:cNvPr>
          <p:cNvSpPr/>
          <p:nvPr/>
        </p:nvSpPr>
        <p:spPr>
          <a:xfrm>
            <a:off x="2441542" y="3273277"/>
            <a:ext cx="1404594" cy="150829"/>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47E295B-7ED1-471F-B91E-57F79A0D2F72}"/>
              </a:ext>
            </a:extLst>
          </p:cNvPr>
          <p:cNvSpPr/>
          <p:nvPr/>
        </p:nvSpPr>
        <p:spPr>
          <a:xfrm>
            <a:off x="2441542" y="4438274"/>
            <a:ext cx="1404594" cy="150829"/>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998126-F167-405C-ABA4-13E86A2B613F}"/>
              </a:ext>
            </a:extLst>
          </p:cNvPr>
          <p:cNvSpPr/>
          <p:nvPr/>
        </p:nvSpPr>
        <p:spPr>
          <a:xfrm>
            <a:off x="2441542" y="4648625"/>
            <a:ext cx="1404594" cy="150829"/>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99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8ABD-D85C-417F-BD0A-7ED42ECBAC84}"/>
              </a:ext>
            </a:extLst>
          </p:cNvPr>
          <p:cNvSpPr>
            <a:spLocks noGrp="1"/>
          </p:cNvSpPr>
          <p:nvPr>
            <p:ph type="title"/>
          </p:nvPr>
        </p:nvSpPr>
        <p:spPr/>
        <p:txBody>
          <a:bodyPr/>
          <a:lstStyle/>
          <a:p>
            <a:r>
              <a:rPr lang="en-US" dirty="0"/>
              <a:t>Explore in T1</a:t>
            </a:r>
          </a:p>
        </p:txBody>
      </p:sp>
      <p:sp>
        <p:nvSpPr>
          <p:cNvPr id="3" name="Content Placeholder 2">
            <a:extLst>
              <a:ext uri="{FF2B5EF4-FFF2-40B4-BE49-F238E27FC236}">
                <a16:creationId xmlns:a16="http://schemas.microsoft.com/office/drawing/2014/main" id="{AB2D05DE-1BC4-4241-96AB-8262A5CCA41B}"/>
              </a:ext>
            </a:extLst>
          </p:cNvPr>
          <p:cNvSpPr>
            <a:spLocks noGrp="1"/>
          </p:cNvSpPr>
          <p:nvPr>
            <p:ph idx="1"/>
          </p:nvPr>
        </p:nvSpPr>
        <p:spPr>
          <a:xfrm>
            <a:off x="838200" y="1825625"/>
            <a:ext cx="7913915" cy="4351338"/>
          </a:xfrm>
        </p:spPr>
        <p:txBody>
          <a:bodyPr>
            <a:normAutofit lnSpcReduction="10000"/>
          </a:bodyPr>
          <a:lstStyle/>
          <a:p>
            <a:r>
              <a:rPr lang="en-US" dirty="0"/>
              <a:t>Use D365FO.Tools</a:t>
            </a:r>
          </a:p>
          <a:p>
            <a:r>
              <a:rPr lang="en-US" dirty="0"/>
              <a:t>Find issues</a:t>
            </a:r>
          </a:p>
          <a:p>
            <a:pPr lvl="1"/>
            <a:r>
              <a:rPr lang="en-US" dirty="0"/>
              <a:t>Code Related</a:t>
            </a:r>
          </a:p>
          <a:p>
            <a:pPr lvl="2"/>
            <a:r>
              <a:rPr lang="en-US" dirty="0"/>
              <a:t>Missing upgrade scripts</a:t>
            </a:r>
          </a:p>
          <a:p>
            <a:pPr lvl="2"/>
            <a:r>
              <a:rPr lang="en-US" dirty="0"/>
              <a:t>Bugs</a:t>
            </a:r>
          </a:p>
          <a:p>
            <a:pPr lvl="1"/>
            <a:r>
              <a:rPr lang="en-US" dirty="0"/>
              <a:t>Database Related</a:t>
            </a:r>
          </a:p>
          <a:p>
            <a:pPr lvl="2"/>
            <a:r>
              <a:rPr lang="en-US" dirty="0"/>
              <a:t>Structure different</a:t>
            </a:r>
          </a:p>
          <a:p>
            <a:pPr lvl="2"/>
            <a:r>
              <a:rPr lang="en-US" dirty="0"/>
              <a:t>Different constraints in database</a:t>
            </a:r>
          </a:p>
          <a:p>
            <a:pPr lvl="1"/>
            <a:r>
              <a:rPr lang="en-US" dirty="0"/>
              <a:t>Data Issues</a:t>
            </a:r>
          </a:p>
          <a:p>
            <a:pPr lvl="2"/>
            <a:r>
              <a:rPr lang="en-US" dirty="0"/>
              <a:t>Bad Data</a:t>
            </a:r>
          </a:p>
          <a:p>
            <a:pPr lvl="2"/>
            <a:r>
              <a:rPr lang="en-US" dirty="0"/>
              <a:t>Remember all the direct SQL queries that weren’t SELECTs…</a:t>
            </a:r>
          </a:p>
        </p:txBody>
      </p:sp>
      <p:pic>
        <p:nvPicPr>
          <p:cNvPr id="4098" name="Picture 2">
            <a:extLst>
              <a:ext uri="{FF2B5EF4-FFF2-40B4-BE49-F238E27FC236}">
                <a16:creationId xmlns:a16="http://schemas.microsoft.com/office/drawing/2014/main" id="{B8A3F2F5-EA9E-4965-A211-CE09723F0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2115" y="61610"/>
            <a:ext cx="3439886" cy="6115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614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5FE24-7982-4FCC-991B-35BE88FEE00D}"/>
              </a:ext>
            </a:extLst>
          </p:cNvPr>
          <p:cNvSpPr>
            <a:spLocks noGrp="1"/>
          </p:cNvSpPr>
          <p:nvPr>
            <p:ph type="title"/>
          </p:nvPr>
        </p:nvSpPr>
        <p:spPr/>
        <p:txBody>
          <a:bodyPr/>
          <a:lstStyle/>
          <a:p>
            <a:r>
              <a:rPr lang="en-US" dirty="0"/>
              <a:t>Execution</a:t>
            </a:r>
          </a:p>
        </p:txBody>
      </p:sp>
      <p:sp>
        <p:nvSpPr>
          <p:cNvPr id="3" name="Content Placeholder 2">
            <a:extLst>
              <a:ext uri="{FF2B5EF4-FFF2-40B4-BE49-F238E27FC236}">
                <a16:creationId xmlns:a16="http://schemas.microsoft.com/office/drawing/2014/main" id="{7046923B-DECB-45FF-A469-362BE24A99AC}"/>
              </a:ext>
            </a:extLst>
          </p:cNvPr>
          <p:cNvSpPr>
            <a:spLocks noGrp="1"/>
          </p:cNvSpPr>
          <p:nvPr>
            <p:ph idx="1"/>
          </p:nvPr>
        </p:nvSpPr>
        <p:spPr/>
        <p:txBody>
          <a:bodyPr/>
          <a:lstStyle/>
          <a:p>
            <a:r>
              <a:rPr lang="en-US" dirty="0"/>
              <a:t>Stop all F&amp;O related services in F&amp;O Environment</a:t>
            </a:r>
          </a:p>
          <a:p>
            <a:r>
              <a:rPr lang="en-US" dirty="0"/>
              <a:t>Make sure environment has latest code; it builds and syncs</a:t>
            </a:r>
          </a:p>
          <a:p>
            <a:r>
              <a:rPr lang="en-US" dirty="0"/>
              <a:t>Run the upgrade deployable package</a:t>
            </a:r>
          </a:p>
          <a:p>
            <a:pPr lvl="1"/>
            <a:r>
              <a:rPr lang="en-US" dirty="0"/>
              <a:t>Using LCS for this emails people when it starts (and when it fails)</a:t>
            </a:r>
          </a:p>
          <a:p>
            <a:pPr lvl="1"/>
            <a:r>
              <a:rPr lang="en-US" dirty="0"/>
              <a:t>Use local package while working through issues</a:t>
            </a:r>
          </a:p>
          <a:p>
            <a:r>
              <a:rPr lang="en-US" dirty="0"/>
              <a:t>Suggest using Local Package</a:t>
            </a:r>
          </a:p>
          <a:p>
            <a:pPr lvl="1"/>
            <a:r>
              <a:rPr lang="en-US" dirty="0"/>
              <a:t>Download deployable package to VM, unblock and unzip, move into working directory</a:t>
            </a:r>
          </a:p>
          <a:p>
            <a:pPr lvl="1"/>
            <a:r>
              <a:rPr lang="en-US" dirty="0"/>
              <a:t>Use D365FO.Tools to create the runbook that will do the work</a:t>
            </a:r>
          </a:p>
        </p:txBody>
      </p:sp>
    </p:spTree>
    <p:extLst>
      <p:ext uri="{BB962C8B-B14F-4D97-AF65-F5344CB8AC3E}">
        <p14:creationId xmlns:p14="http://schemas.microsoft.com/office/powerpoint/2010/main" val="3339336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EE8EE-6B04-4B20-9243-E6E9A6DC3EE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4CEDCE-38DA-4D11-AD75-8F27BD1ED60F}"/>
              </a:ext>
            </a:extLst>
          </p:cNvPr>
          <p:cNvSpPr>
            <a:spLocks noGrp="1"/>
          </p:cNvSpPr>
          <p:nvPr>
            <p:ph idx="1"/>
          </p:nvPr>
        </p:nvSpPr>
        <p:spPr/>
        <p:txBody>
          <a:bodyPr>
            <a:normAutofit/>
          </a:bodyPr>
          <a:lstStyle/>
          <a:p>
            <a:pPr marL="0" indent="0">
              <a:buNone/>
            </a:pPr>
            <a:r>
              <a:rPr lang="en-US" sz="2400" dirty="0">
                <a:latin typeface="Consolas" panose="020B0609020204030204" pitchFamily="49" charset="0"/>
              </a:rPr>
              <a:t>Invoke-D365SDPInstall -Path "C:\Temp\FNO10020DBUpgrade" -Command </a:t>
            </a:r>
            <a:r>
              <a:rPr lang="en-US" sz="2400" dirty="0" err="1">
                <a:latin typeface="Consolas" panose="020B0609020204030204" pitchFamily="49" charset="0"/>
              </a:rPr>
              <a:t>SetTopology</a:t>
            </a:r>
            <a:endParaRPr lang="en-US" sz="2400" dirty="0">
              <a:latin typeface="Consolas" panose="020B0609020204030204" pitchFamily="49" charset="0"/>
            </a:endParaRPr>
          </a:p>
          <a:p>
            <a:pPr marL="0" indent="0">
              <a:buNone/>
            </a:pPr>
            <a:r>
              <a:rPr lang="en-US" sz="2400" dirty="0">
                <a:latin typeface="Consolas" panose="020B0609020204030204" pitchFamily="49" charset="0"/>
              </a:rPr>
              <a:t>Invoke-D365SDPInstall -Path "C:\Temp\FNO10020DBUpgrade" -Command Generate -</a:t>
            </a:r>
            <a:r>
              <a:rPr lang="en-US" sz="2400" dirty="0" err="1">
                <a:latin typeface="Consolas" panose="020B0609020204030204" pitchFamily="49" charset="0"/>
              </a:rPr>
              <a:t>RunbookId</a:t>
            </a:r>
            <a:r>
              <a:rPr lang="en-US" sz="2400" dirty="0">
                <a:latin typeface="Consolas" panose="020B0609020204030204" pitchFamily="49" charset="0"/>
              </a:rPr>
              <a:t> 'UpgradeRunbook001'</a:t>
            </a:r>
          </a:p>
          <a:p>
            <a:pPr marL="0" indent="0">
              <a:buNone/>
            </a:pPr>
            <a:r>
              <a:rPr lang="en-US" sz="2400" dirty="0">
                <a:latin typeface="Consolas" panose="020B0609020204030204" pitchFamily="49" charset="0"/>
              </a:rPr>
              <a:t>Invoke-D365SDPInstall -Path "C:\Temp\FNO10020DBUpgrade" -Command Import -</a:t>
            </a:r>
            <a:r>
              <a:rPr lang="en-US" sz="2400" dirty="0" err="1">
                <a:latin typeface="Consolas" panose="020B0609020204030204" pitchFamily="49" charset="0"/>
              </a:rPr>
              <a:t>RunbookId</a:t>
            </a:r>
            <a:r>
              <a:rPr lang="en-US" sz="2400" dirty="0">
                <a:latin typeface="Consolas" panose="020B0609020204030204" pitchFamily="49" charset="0"/>
              </a:rPr>
              <a:t> 'UpgradeRunbook001'</a:t>
            </a:r>
          </a:p>
          <a:p>
            <a:pPr marL="0" indent="0">
              <a:buNone/>
            </a:pPr>
            <a:r>
              <a:rPr lang="en-US" sz="2400" dirty="0">
                <a:latin typeface="Consolas" panose="020B0609020204030204" pitchFamily="49" charset="0"/>
              </a:rPr>
              <a:t>Invoke-D365SDPInstall -Path "C:\Temp\FNO10020DBUpgrade" -Command Execute -</a:t>
            </a:r>
            <a:r>
              <a:rPr lang="en-US" sz="2400" dirty="0" err="1">
                <a:latin typeface="Consolas" panose="020B0609020204030204" pitchFamily="49" charset="0"/>
              </a:rPr>
              <a:t>RunbookId</a:t>
            </a:r>
            <a:r>
              <a:rPr lang="en-US" sz="2400" dirty="0">
                <a:latin typeface="Consolas" panose="020B0609020204030204" pitchFamily="49" charset="0"/>
              </a:rPr>
              <a:t> 'UpgradeRunbook001'</a:t>
            </a:r>
          </a:p>
        </p:txBody>
      </p:sp>
      <p:sp>
        <p:nvSpPr>
          <p:cNvPr id="4" name="Arrow: Down 3">
            <a:extLst>
              <a:ext uri="{FF2B5EF4-FFF2-40B4-BE49-F238E27FC236}">
                <a16:creationId xmlns:a16="http://schemas.microsoft.com/office/drawing/2014/main" id="{B223F7FD-FE68-405B-9F7F-FD275F494E30}"/>
              </a:ext>
            </a:extLst>
          </p:cNvPr>
          <p:cNvSpPr/>
          <p:nvPr/>
        </p:nvSpPr>
        <p:spPr>
          <a:xfrm rot="5400000">
            <a:off x="8881036" y="2824631"/>
            <a:ext cx="471340" cy="64715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43549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E37F-CDA7-4E91-873B-08B2CC7D9EBE}"/>
              </a:ext>
            </a:extLst>
          </p:cNvPr>
          <p:cNvSpPr>
            <a:spLocks noGrp="1"/>
          </p:cNvSpPr>
          <p:nvPr>
            <p:ph type="title"/>
          </p:nvPr>
        </p:nvSpPr>
        <p:spPr/>
        <p:txBody>
          <a:bodyPr/>
          <a:lstStyle/>
          <a:p>
            <a:r>
              <a:rPr lang="en-US" dirty="0"/>
              <a:t>Suggestions - DevOps</a:t>
            </a:r>
          </a:p>
        </p:txBody>
      </p:sp>
      <p:sp>
        <p:nvSpPr>
          <p:cNvPr id="3" name="Content Placeholder 2">
            <a:extLst>
              <a:ext uri="{FF2B5EF4-FFF2-40B4-BE49-F238E27FC236}">
                <a16:creationId xmlns:a16="http://schemas.microsoft.com/office/drawing/2014/main" id="{F28347AA-8F5C-45B8-9419-C917C3DB11A8}"/>
              </a:ext>
            </a:extLst>
          </p:cNvPr>
          <p:cNvSpPr>
            <a:spLocks noGrp="1"/>
          </p:cNvSpPr>
          <p:nvPr>
            <p:ph idx="1"/>
          </p:nvPr>
        </p:nvSpPr>
        <p:spPr/>
        <p:txBody>
          <a:bodyPr/>
          <a:lstStyle/>
          <a:p>
            <a:r>
              <a:rPr lang="en-US" dirty="0"/>
              <a:t>Use unique Runbook IDs tied Azure DevOps work items</a:t>
            </a:r>
          </a:p>
          <a:p>
            <a:r>
              <a:rPr lang="en-US" dirty="0"/>
              <a:t>Report issues, bugs, and resolutions on that work item with references to other work items</a:t>
            </a:r>
          </a:p>
          <a:p>
            <a:r>
              <a:rPr lang="en-US" dirty="0"/>
              <a:t>Create follow up tasks related to that Runbook execution work item</a:t>
            </a:r>
          </a:p>
          <a:p>
            <a:r>
              <a:rPr lang="en-US" dirty="0"/>
              <a:t>Could use Iterations if you want</a:t>
            </a:r>
          </a:p>
        </p:txBody>
      </p:sp>
    </p:spTree>
    <p:extLst>
      <p:ext uri="{BB962C8B-B14F-4D97-AF65-F5344CB8AC3E}">
        <p14:creationId xmlns:p14="http://schemas.microsoft.com/office/powerpoint/2010/main" val="2537674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53621-3274-4E15-ADAF-6312F0EB858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904E339-1D59-4A5D-8466-1DD146C73F27}"/>
              </a:ext>
            </a:extLst>
          </p:cNvPr>
          <p:cNvPicPr>
            <a:picLocks noGrp="1" noChangeAspect="1"/>
          </p:cNvPicPr>
          <p:nvPr>
            <p:ph idx="1"/>
          </p:nvPr>
        </p:nvPicPr>
        <p:blipFill>
          <a:blip r:embed="rId2"/>
          <a:stretch>
            <a:fillRect/>
          </a:stretch>
        </p:blipFill>
        <p:spPr>
          <a:xfrm>
            <a:off x="839584" y="1825625"/>
            <a:ext cx="10512832" cy="4351338"/>
          </a:xfrm>
          <a:prstGeom prst="rect">
            <a:avLst/>
          </a:prstGeom>
        </p:spPr>
      </p:pic>
    </p:spTree>
    <p:extLst>
      <p:ext uri="{BB962C8B-B14F-4D97-AF65-F5344CB8AC3E}">
        <p14:creationId xmlns:p14="http://schemas.microsoft.com/office/powerpoint/2010/main" val="2711919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AAFBBD-7298-4E84-99A3-65328D7355F2}"/>
              </a:ext>
            </a:extLst>
          </p:cNvPr>
          <p:cNvSpPr>
            <a:spLocks noGrp="1"/>
          </p:cNvSpPr>
          <p:nvPr>
            <p:ph type="title"/>
          </p:nvPr>
        </p:nvSpPr>
        <p:spPr/>
        <p:txBody>
          <a:bodyPr/>
          <a:lstStyle/>
          <a:p>
            <a:r>
              <a:rPr lang="en-US" dirty="0"/>
              <a:t>Troubleshooting</a:t>
            </a:r>
          </a:p>
        </p:txBody>
      </p:sp>
    </p:spTree>
    <p:extLst>
      <p:ext uri="{BB962C8B-B14F-4D97-AF65-F5344CB8AC3E}">
        <p14:creationId xmlns:p14="http://schemas.microsoft.com/office/powerpoint/2010/main" val="3123137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B0DE4-6DDE-456C-A3FB-984E407B09CC}"/>
              </a:ext>
            </a:extLst>
          </p:cNvPr>
          <p:cNvSpPr>
            <a:spLocks noGrp="1"/>
          </p:cNvSpPr>
          <p:nvPr>
            <p:ph type="title"/>
          </p:nvPr>
        </p:nvSpPr>
        <p:spPr/>
        <p:txBody>
          <a:bodyPr/>
          <a:lstStyle/>
          <a:p>
            <a:r>
              <a:rPr lang="en-US" dirty="0"/>
              <a:t>Troubleshooting</a:t>
            </a:r>
          </a:p>
        </p:txBody>
      </p:sp>
      <p:sp>
        <p:nvSpPr>
          <p:cNvPr id="3" name="Content Placeholder 2">
            <a:extLst>
              <a:ext uri="{FF2B5EF4-FFF2-40B4-BE49-F238E27FC236}">
                <a16:creationId xmlns:a16="http://schemas.microsoft.com/office/drawing/2014/main" id="{B2ACB2C8-773C-41B4-B9B7-6BEEF632E1C4}"/>
              </a:ext>
            </a:extLst>
          </p:cNvPr>
          <p:cNvSpPr>
            <a:spLocks noGrp="1"/>
          </p:cNvSpPr>
          <p:nvPr>
            <p:ph idx="1"/>
          </p:nvPr>
        </p:nvSpPr>
        <p:spPr/>
        <p:txBody>
          <a:bodyPr/>
          <a:lstStyle/>
          <a:p>
            <a:r>
              <a:rPr lang="en-US" dirty="0"/>
              <a:t>Skip Failed Scripts</a:t>
            </a:r>
          </a:p>
          <a:p>
            <a:pPr lvl="1"/>
            <a:r>
              <a:rPr lang="en-US" dirty="0"/>
              <a:t>Can help identify more errors than just the first one that fails an upgrade</a:t>
            </a:r>
          </a:p>
          <a:p>
            <a:pPr lvl="1"/>
            <a:r>
              <a:rPr lang="en-US" dirty="0">
                <a:hlinkClick r:id="rId3"/>
              </a:rPr>
              <a:t>https://docs.microsoft.com/en-us/dynamics365/fin-ops-core/dev-itpro/migration-upgrade/upgrade-data-to-latest-update#skip-failed-scripts</a:t>
            </a:r>
            <a:endParaRPr lang="en-US" dirty="0"/>
          </a:p>
          <a:p>
            <a:r>
              <a:rPr lang="en-US" dirty="0"/>
              <a:t>Known Issues</a:t>
            </a:r>
          </a:p>
          <a:p>
            <a:pPr lvl="1"/>
            <a:r>
              <a:rPr lang="en-US" dirty="0">
                <a:hlinkClick r:id="rId4"/>
              </a:rPr>
              <a:t>https://docs.microsoft.com/en-us/dynamics365/fin-ops-core/dev-itpro/migration-upgrade/upgrade-data-to-latest-update#known-issues</a:t>
            </a:r>
            <a:endParaRPr lang="en-US" dirty="0"/>
          </a:p>
          <a:p>
            <a:endParaRPr lang="en-US" dirty="0"/>
          </a:p>
        </p:txBody>
      </p:sp>
    </p:spTree>
    <p:extLst>
      <p:ext uri="{BB962C8B-B14F-4D97-AF65-F5344CB8AC3E}">
        <p14:creationId xmlns:p14="http://schemas.microsoft.com/office/powerpoint/2010/main" val="25888560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DC322-3761-488D-931A-CB548F489A25}"/>
              </a:ext>
            </a:extLst>
          </p:cNvPr>
          <p:cNvSpPr>
            <a:spLocks noGrp="1"/>
          </p:cNvSpPr>
          <p:nvPr>
            <p:ph type="title"/>
          </p:nvPr>
        </p:nvSpPr>
        <p:spPr/>
        <p:txBody>
          <a:bodyPr/>
          <a:lstStyle/>
          <a:p>
            <a:r>
              <a:rPr lang="en-US" dirty="0"/>
              <a:t>Troubleshooting</a:t>
            </a:r>
          </a:p>
        </p:txBody>
      </p:sp>
      <p:sp>
        <p:nvSpPr>
          <p:cNvPr id="3" name="Content Placeholder 2">
            <a:extLst>
              <a:ext uri="{FF2B5EF4-FFF2-40B4-BE49-F238E27FC236}">
                <a16:creationId xmlns:a16="http://schemas.microsoft.com/office/drawing/2014/main" id="{12BEA914-BED2-4E53-BF97-06EAD0E92502}"/>
              </a:ext>
            </a:extLst>
          </p:cNvPr>
          <p:cNvSpPr>
            <a:spLocks noGrp="1"/>
          </p:cNvSpPr>
          <p:nvPr>
            <p:ph idx="1"/>
          </p:nvPr>
        </p:nvSpPr>
        <p:spPr/>
        <p:txBody>
          <a:bodyPr/>
          <a:lstStyle/>
          <a:p>
            <a:r>
              <a:rPr lang="en-US" dirty="0"/>
              <a:t>Check LCS</a:t>
            </a:r>
          </a:p>
          <a:p>
            <a:pPr lvl="1"/>
            <a:r>
              <a:rPr lang="en-US" dirty="0"/>
              <a:t>Some errors are version dependent so you may have to start with a different version</a:t>
            </a:r>
          </a:p>
          <a:p>
            <a:pPr lvl="1"/>
            <a:r>
              <a:rPr lang="en-US" dirty="0"/>
              <a:t>May be fixed in quality update</a:t>
            </a:r>
          </a:p>
          <a:p>
            <a:r>
              <a:rPr lang="en-US" dirty="0"/>
              <a:t>Some weirdness may be ok</a:t>
            </a:r>
          </a:p>
          <a:p>
            <a:pPr lvl="1"/>
            <a:r>
              <a:rPr lang="en-US" dirty="0"/>
              <a:t>Solve problems pragmatically</a:t>
            </a:r>
          </a:p>
          <a:p>
            <a:endParaRPr lang="en-US" dirty="0"/>
          </a:p>
        </p:txBody>
      </p:sp>
    </p:spTree>
    <p:extLst>
      <p:ext uri="{BB962C8B-B14F-4D97-AF65-F5344CB8AC3E}">
        <p14:creationId xmlns:p14="http://schemas.microsoft.com/office/powerpoint/2010/main" val="3396588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45047-669F-4531-9BC4-F17969BC60C8}"/>
              </a:ext>
            </a:extLst>
          </p:cNvPr>
          <p:cNvSpPr>
            <a:spLocks noGrp="1"/>
          </p:cNvSpPr>
          <p:nvPr>
            <p:ph type="title"/>
          </p:nvPr>
        </p:nvSpPr>
        <p:spPr/>
        <p:txBody>
          <a:bodyPr/>
          <a:lstStyle/>
          <a:p>
            <a:r>
              <a:rPr lang="en-US"/>
              <a:t>Nathan Clouse</a:t>
            </a:r>
          </a:p>
        </p:txBody>
      </p:sp>
      <p:sp>
        <p:nvSpPr>
          <p:cNvPr id="7" name="Content Placeholder 6">
            <a:extLst>
              <a:ext uri="{FF2B5EF4-FFF2-40B4-BE49-F238E27FC236}">
                <a16:creationId xmlns:a16="http://schemas.microsoft.com/office/drawing/2014/main" id="{522B7C6D-F75F-47B8-9D18-659BD9CA9DA4}"/>
              </a:ext>
            </a:extLst>
          </p:cNvPr>
          <p:cNvSpPr>
            <a:spLocks noGrp="1"/>
          </p:cNvSpPr>
          <p:nvPr>
            <p:ph sz="half" idx="1"/>
          </p:nvPr>
        </p:nvSpPr>
        <p:spPr/>
        <p:txBody>
          <a:bodyPr/>
          <a:lstStyle/>
          <a:p>
            <a:r>
              <a:rPr lang="en-US" sz="2800">
                <a:solidFill>
                  <a:schemeClr val="tx1"/>
                </a:solidFill>
              </a:rPr>
              <a:t>Technical Architect </a:t>
            </a:r>
            <a:br>
              <a:rPr lang="en-US" sz="2800">
                <a:solidFill>
                  <a:schemeClr val="tx1"/>
                </a:solidFill>
              </a:rPr>
            </a:br>
            <a:r>
              <a:rPr lang="en-US" sz="2800" err="1">
                <a:solidFill>
                  <a:schemeClr val="tx1"/>
                </a:solidFill>
              </a:rPr>
              <a:t>enVista</a:t>
            </a:r>
            <a:r>
              <a:rPr lang="en-US" sz="2800">
                <a:solidFill>
                  <a:schemeClr val="tx1"/>
                </a:solidFill>
              </a:rPr>
              <a:t> Corp.</a:t>
            </a:r>
          </a:p>
          <a:p>
            <a:r>
              <a:rPr lang="en-US" sz="2800">
                <a:solidFill>
                  <a:schemeClr val="tx1"/>
                </a:solidFill>
              </a:rPr>
              <a:t>Microsoft Business Applications MVP</a:t>
            </a:r>
          </a:p>
          <a:p>
            <a:r>
              <a:rPr lang="en-US" sz="2800">
                <a:solidFill>
                  <a:schemeClr val="tx1"/>
                </a:solidFill>
                <a:hlinkClick r:id="rId2"/>
              </a:rPr>
              <a:t>nclouse@envistacorp.com</a:t>
            </a:r>
            <a:endParaRPr lang="en-US" sz="2800">
              <a:solidFill>
                <a:schemeClr val="tx1"/>
              </a:solidFill>
            </a:endParaRPr>
          </a:p>
          <a:p>
            <a:r>
              <a:rPr lang="en-US" sz="2800">
                <a:hlinkClick r:id="rId3"/>
              </a:rPr>
              <a:t>www.atomicax.com</a:t>
            </a:r>
            <a:endParaRPr lang="en-US" sz="2800"/>
          </a:p>
          <a:p>
            <a:r>
              <a:rPr lang="en-US" sz="2800"/>
              <a:t>@NathanClouseAX</a:t>
            </a:r>
          </a:p>
        </p:txBody>
      </p:sp>
      <p:sp>
        <p:nvSpPr>
          <p:cNvPr id="8" name="Content Placeholder 7">
            <a:extLst>
              <a:ext uri="{FF2B5EF4-FFF2-40B4-BE49-F238E27FC236}">
                <a16:creationId xmlns:a16="http://schemas.microsoft.com/office/drawing/2014/main" id="{34C5CEF0-CA7C-44B2-B36C-7D62FF4D5470}"/>
              </a:ext>
            </a:extLst>
          </p:cNvPr>
          <p:cNvSpPr>
            <a:spLocks noGrp="1"/>
          </p:cNvSpPr>
          <p:nvPr>
            <p:ph sz="half" idx="2"/>
          </p:nvPr>
        </p:nvSpPr>
        <p:spPr/>
        <p:txBody>
          <a:bodyPr/>
          <a:lstStyle/>
          <a:p>
            <a:endParaRPr lang="en-US"/>
          </a:p>
        </p:txBody>
      </p:sp>
      <p:sp>
        <p:nvSpPr>
          <p:cNvPr id="5" name="Footer Placeholder 5">
            <a:extLst>
              <a:ext uri="{FF2B5EF4-FFF2-40B4-BE49-F238E27FC236}">
                <a16:creationId xmlns:a16="http://schemas.microsoft.com/office/drawing/2014/main" id="{DC22291E-EA0F-425D-BC09-2F67AB9FBA25}"/>
              </a:ext>
            </a:extLst>
          </p:cNvPr>
          <p:cNvSpPr>
            <a:spLocks noGrp="1"/>
          </p:cNvSpPr>
          <p:nvPr>
            <p:ph type="ftr" sz="quarter" idx="11"/>
          </p:nvPr>
        </p:nvSpPr>
        <p:spPr>
          <a:prstGeom prst="rect">
            <a:avLst/>
          </a:prstGeom>
        </p:spPr>
        <p:txBody>
          <a:bodyPr/>
          <a:lstStyle/>
          <a:p>
            <a:r>
              <a:rPr lang="en-US"/>
              <a:t>© 2021 Dynamic Communities</a:t>
            </a:r>
          </a:p>
        </p:txBody>
      </p:sp>
      <p:sp>
        <p:nvSpPr>
          <p:cNvPr id="6" name="Slide Number Placeholder 6">
            <a:extLst>
              <a:ext uri="{FF2B5EF4-FFF2-40B4-BE49-F238E27FC236}">
                <a16:creationId xmlns:a16="http://schemas.microsoft.com/office/drawing/2014/main" id="{25DE8F28-7CDF-4369-BE66-D5C99D3D348F}"/>
              </a:ext>
            </a:extLst>
          </p:cNvPr>
          <p:cNvSpPr>
            <a:spLocks noGrp="1"/>
          </p:cNvSpPr>
          <p:nvPr>
            <p:ph type="sldNum" sz="quarter" idx="12"/>
          </p:nvPr>
        </p:nvSpPr>
        <p:spPr>
          <a:prstGeom prst="rect">
            <a:avLst/>
          </a:prstGeom>
        </p:spPr>
        <p:txBody>
          <a:bodyPr/>
          <a:lstStyle/>
          <a:p>
            <a:fld id="{590403FA-560B-4B1E-8707-5C73BEE2BB8C}" type="slidenum">
              <a:rPr lang="en-US" smtClean="0"/>
              <a:t>4</a:t>
            </a:fld>
            <a:endParaRPr lang="en-US"/>
          </a:p>
        </p:txBody>
      </p:sp>
      <p:pic>
        <p:nvPicPr>
          <p:cNvPr id="9" name="Picture 8">
            <a:extLst>
              <a:ext uri="{FF2B5EF4-FFF2-40B4-BE49-F238E27FC236}">
                <a16:creationId xmlns:a16="http://schemas.microsoft.com/office/drawing/2014/main" id="{F65E8590-14F8-49AD-BBE9-ED82498F8132}"/>
              </a:ext>
            </a:extLst>
          </p:cNvPr>
          <p:cNvPicPr>
            <a:picLocks noChangeAspect="1"/>
          </p:cNvPicPr>
          <p:nvPr/>
        </p:nvPicPr>
        <p:blipFill>
          <a:blip r:embed="rId4"/>
          <a:stretch>
            <a:fillRect/>
          </a:stretch>
        </p:blipFill>
        <p:spPr>
          <a:xfrm>
            <a:off x="7715642" y="2208240"/>
            <a:ext cx="1924050" cy="2441520"/>
          </a:xfrm>
          <a:prstGeom prst="rect">
            <a:avLst/>
          </a:prstGeom>
        </p:spPr>
      </p:pic>
    </p:spTree>
    <p:extLst>
      <p:ext uri="{BB962C8B-B14F-4D97-AF65-F5344CB8AC3E}">
        <p14:creationId xmlns:p14="http://schemas.microsoft.com/office/powerpoint/2010/main" val="2782143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FB550-035A-4913-91B3-FD3703FDC924}"/>
              </a:ext>
            </a:extLst>
          </p:cNvPr>
          <p:cNvSpPr>
            <a:spLocks noGrp="1"/>
          </p:cNvSpPr>
          <p:nvPr>
            <p:ph type="title"/>
          </p:nvPr>
        </p:nvSpPr>
        <p:spPr/>
        <p:txBody>
          <a:bodyPr/>
          <a:lstStyle/>
          <a:p>
            <a:r>
              <a:rPr lang="en-US" dirty="0"/>
              <a:t>Troubleshooting - Updates</a:t>
            </a:r>
          </a:p>
        </p:txBody>
      </p:sp>
      <p:pic>
        <p:nvPicPr>
          <p:cNvPr id="4" name="Content Placeholder 3">
            <a:extLst>
              <a:ext uri="{FF2B5EF4-FFF2-40B4-BE49-F238E27FC236}">
                <a16:creationId xmlns:a16="http://schemas.microsoft.com/office/drawing/2014/main" id="{682931F4-7D8E-43FE-93F5-F2CC213AF6FE}"/>
              </a:ext>
            </a:extLst>
          </p:cNvPr>
          <p:cNvPicPr>
            <a:picLocks noGrp="1" noChangeAspect="1"/>
          </p:cNvPicPr>
          <p:nvPr>
            <p:ph idx="1"/>
          </p:nvPr>
        </p:nvPicPr>
        <p:blipFill>
          <a:blip r:embed="rId3"/>
          <a:stretch>
            <a:fillRect/>
          </a:stretch>
        </p:blipFill>
        <p:spPr>
          <a:xfrm>
            <a:off x="1324571" y="2072722"/>
            <a:ext cx="9542857" cy="3857143"/>
          </a:xfrm>
          <a:prstGeom prst="rect">
            <a:avLst/>
          </a:prstGeom>
        </p:spPr>
      </p:pic>
      <p:sp>
        <p:nvSpPr>
          <p:cNvPr id="5" name="Arrow: Down 4">
            <a:extLst>
              <a:ext uri="{FF2B5EF4-FFF2-40B4-BE49-F238E27FC236}">
                <a16:creationId xmlns:a16="http://schemas.microsoft.com/office/drawing/2014/main" id="{B072A914-340B-42D2-AE47-DC306161D77D}"/>
              </a:ext>
            </a:extLst>
          </p:cNvPr>
          <p:cNvSpPr/>
          <p:nvPr/>
        </p:nvSpPr>
        <p:spPr>
          <a:xfrm rot="16200000">
            <a:off x="2002060" y="4527794"/>
            <a:ext cx="471340" cy="64715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06965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FB550-035A-4913-91B3-FD3703FDC924}"/>
              </a:ext>
            </a:extLst>
          </p:cNvPr>
          <p:cNvSpPr>
            <a:spLocks noGrp="1"/>
          </p:cNvSpPr>
          <p:nvPr>
            <p:ph type="title"/>
          </p:nvPr>
        </p:nvSpPr>
        <p:spPr/>
        <p:txBody>
          <a:bodyPr/>
          <a:lstStyle/>
          <a:p>
            <a:r>
              <a:rPr lang="en-US" dirty="0"/>
              <a:t>Troubleshooting – </a:t>
            </a:r>
            <a:r>
              <a:rPr lang="en-US" dirty="0" err="1"/>
              <a:t>Presync</a:t>
            </a:r>
            <a:r>
              <a:rPr lang="en-US" dirty="0"/>
              <a:t> Update</a:t>
            </a:r>
          </a:p>
        </p:txBody>
      </p:sp>
      <p:pic>
        <p:nvPicPr>
          <p:cNvPr id="7" name="Content Placeholder 6">
            <a:extLst>
              <a:ext uri="{FF2B5EF4-FFF2-40B4-BE49-F238E27FC236}">
                <a16:creationId xmlns:a16="http://schemas.microsoft.com/office/drawing/2014/main" id="{FDE18A0E-9A9D-4E91-8F7C-276088A70F12}"/>
              </a:ext>
            </a:extLst>
          </p:cNvPr>
          <p:cNvPicPr>
            <a:picLocks noGrp="1" noChangeAspect="1"/>
          </p:cNvPicPr>
          <p:nvPr>
            <p:ph idx="1"/>
          </p:nvPr>
        </p:nvPicPr>
        <p:blipFill>
          <a:blip r:embed="rId3"/>
          <a:stretch>
            <a:fillRect/>
          </a:stretch>
        </p:blipFill>
        <p:spPr>
          <a:xfrm>
            <a:off x="1772190" y="1867960"/>
            <a:ext cx="8647619" cy="4266667"/>
          </a:xfrm>
          <a:prstGeom prst="rect">
            <a:avLst/>
          </a:prstGeom>
        </p:spPr>
      </p:pic>
      <p:sp>
        <p:nvSpPr>
          <p:cNvPr id="4" name="Arrow: Down 3">
            <a:extLst>
              <a:ext uri="{FF2B5EF4-FFF2-40B4-BE49-F238E27FC236}">
                <a16:creationId xmlns:a16="http://schemas.microsoft.com/office/drawing/2014/main" id="{F1774F5B-7819-471C-B6D4-A1950AE23BCB}"/>
              </a:ext>
            </a:extLst>
          </p:cNvPr>
          <p:cNvSpPr/>
          <p:nvPr/>
        </p:nvSpPr>
        <p:spPr>
          <a:xfrm rot="16200000">
            <a:off x="2379564" y="4938854"/>
            <a:ext cx="471340" cy="64715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12560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FB550-035A-4913-91B3-FD3703FDC924}"/>
              </a:ext>
            </a:extLst>
          </p:cNvPr>
          <p:cNvSpPr>
            <a:spLocks noGrp="1"/>
          </p:cNvSpPr>
          <p:nvPr>
            <p:ph type="title"/>
          </p:nvPr>
        </p:nvSpPr>
        <p:spPr/>
        <p:txBody>
          <a:bodyPr/>
          <a:lstStyle/>
          <a:p>
            <a:r>
              <a:rPr lang="en-US" dirty="0"/>
              <a:t>Troubleshooting – </a:t>
            </a:r>
            <a:r>
              <a:rPr lang="en-US" dirty="0" err="1"/>
              <a:t>PostSync</a:t>
            </a:r>
            <a:r>
              <a:rPr lang="en-US" dirty="0"/>
              <a:t> Insert</a:t>
            </a:r>
          </a:p>
        </p:txBody>
      </p:sp>
      <p:pic>
        <p:nvPicPr>
          <p:cNvPr id="5" name="Content Placeholder 4">
            <a:extLst>
              <a:ext uri="{FF2B5EF4-FFF2-40B4-BE49-F238E27FC236}">
                <a16:creationId xmlns:a16="http://schemas.microsoft.com/office/drawing/2014/main" id="{61B2D3B1-5681-4F7E-9ECF-1F998ADD0EBB}"/>
              </a:ext>
            </a:extLst>
          </p:cNvPr>
          <p:cNvPicPr>
            <a:picLocks noGrp="1" noChangeAspect="1"/>
          </p:cNvPicPr>
          <p:nvPr>
            <p:ph idx="1"/>
          </p:nvPr>
        </p:nvPicPr>
        <p:blipFill>
          <a:blip r:embed="rId3"/>
          <a:stretch>
            <a:fillRect/>
          </a:stretch>
        </p:blipFill>
        <p:spPr>
          <a:xfrm>
            <a:off x="2982542" y="1825625"/>
            <a:ext cx="6226915" cy="4351338"/>
          </a:xfrm>
          <a:prstGeom prst="rect">
            <a:avLst/>
          </a:prstGeom>
        </p:spPr>
      </p:pic>
    </p:spTree>
    <p:extLst>
      <p:ext uri="{BB962C8B-B14F-4D97-AF65-F5344CB8AC3E}">
        <p14:creationId xmlns:p14="http://schemas.microsoft.com/office/powerpoint/2010/main" val="3611738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A46F0-2343-436E-9FC4-B2C53AF6B83F}"/>
              </a:ext>
            </a:extLst>
          </p:cNvPr>
          <p:cNvSpPr>
            <a:spLocks noGrp="1"/>
          </p:cNvSpPr>
          <p:nvPr>
            <p:ph type="title"/>
          </p:nvPr>
        </p:nvSpPr>
        <p:spPr/>
        <p:txBody>
          <a:bodyPr/>
          <a:lstStyle/>
          <a:p>
            <a:r>
              <a:rPr lang="en-US" dirty="0"/>
              <a:t>Troubleshooting - Delete</a:t>
            </a:r>
          </a:p>
        </p:txBody>
      </p:sp>
      <p:pic>
        <p:nvPicPr>
          <p:cNvPr id="4" name="Content Placeholder 3">
            <a:extLst>
              <a:ext uri="{FF2B5EF4-FFF2-40B4-BE49-F238E27FC236}">
                <a16:creationId xmlns:a16="http://schemas.microsoft.com/office/drawing/2014/main" id="{B3C266B0-EC0C-4CF2-B1DF-488E0C39EAAC}"/>
              </a:ext>
            </a:extLst>
          </p:cNvPr>
          <p:cNvPicPr>
            <a:picLocks noGrp="1" noChangeAspect="1"/>
          </p:cNvPicPr>
          <p:nvPr>
            <p:ph idx="1"/>
          </p:nvPr>
        </p:nvPicPr>
        <p:blipFill>
          <a:blip r:embed="rId3"/>
          <a:stretch>
            <a:fillRect/>
          </a:stretch>
        </p:blipFill>
        <p:spPr>
          <a:xfrm>
            <a:off x="2253143" y="2153675"/>
            <a:ext cx="7685714" cy="3695238"/>
          </a:xfrm>
          <a:prstGeom prst="rect">
            <a:avLst/>
          </a:prstGeom>
        </p:spPr>
      </p:pic>
      <p:sp>
        <p:nvSpPr>
          <p:cNvPr id="5" name="Arrow: Down 4">
            <a:extLst>
              <a:ext uri="{FF2B5EF4-FFF2-40B4-BE49-F238E27FC236}">
                <a16:creationId xmlns:a16="http://schemas.microsoft.com/office/drawing/2014/main" id="{E9BBEE4A-C186-477B-8B52-816F40A1E66D}"/>
              </a:ext>
            </a:extLst>
          </p:cNvPr>
          <p:cNvSpPr/>
          <p:nvPr/>
        </p:nvSpPr>
        <p:spPr>
          <a:xfrm rot="16200000">
            <a:off x="4661370" y="4125122"/>
            <a:ext cx="471340" cy="64715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AD1947DA-373C-4A31-A69C-12015CF68B6D}"/>
              </a:ext>
            </a:extLst>
          </p:cNvPr>
          <p:cNvSpPr txBox="1"/>
          <p:nvPr/>
        </p:nvSpPr>
        <p:spPr>
          <a:xfrm>
            <a:off x="10486239" y="2927757"/>
            <a:ext cx="1224792" cy="646331"/>
          </a:xfrm>
          <a:prstGeom prst="rect">
            <a:avLst/>
          </a:prstGeom>
          <a:noFill/>
        </p:spPr>
        <p:txBody>
          <a:bodyPr wrap="square" rtlCol="0">
            <a:spAutoFit/>
          </a:bodyPr>
          <a:lstStyle/>
          <a:p>
            <a:r>
              <a:rPr lang="en-US" dirty="0"/>
              <a:t>Use Truncate</a:t>
            </a:r>
          </a:p>
        </p:txBody>
      </p:sp>
    </p:spTree>
    <p:extLst>
      <p:ext uri="{BB962C8B-B14F-4D97-AF65-F5344CB8AC3E}">
        <p14:creationId xmlns:p14="http://schemas.microsoft.com/office/powerpoint/2010/main" val="83427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CDFDC-2985-49B7-BAD3-A422D5157CDF}"/>
              </a:ext>
            </a:extLst>
          </p:cNvPr>
          <p:cNvSpPr>
            <a:spLocks noGrp="1"/>
          </p:cNvSpPr>
          <p:nvPr>
            <p:ph type="title"/>
          </p:nvPr>
        </p:nvSpPr>
        <p:spPr/>
        <p:txBody>
          <a:bodyPr/>
          <a:lstStyle/>
          <a:p>
            <a:r>
              <a:rPr lang="en-US" dirty="0"/>
              <a:t>Troubleshooting – SQL Functions</a:t>
            </a:r>
          </a:p>
        </p:txBody>
      </p:sp>
      <p:pic>
        <p:nvPicPr>
          <p:cNvPr id="4" name="Content Placeholder 3">
            <a:extLst>
              <a:ext uri="{FF2B5EF4-FFF2-40B4-BE49-F238E27FC236}">
                <a16:creationId xmlns:a16="http://schemas.microsoft.com/office/drawing/2014/main" id="{2563C5BD-C3F4-4349-8682-9930147557F5}"/>
              </a:ext>
            </a:extLst>
          </p:cNvPr>
          <p:cNvPicPr>
            <a:picLocks noGrp="1" noChangeAspect="1"/>
          </p:cNvPicPr>
          <p:nvPr>
            <p:ph idx="1"/>
          </p:nvPr>
        </p:nvPicPr>
        <p:blipFill>
          <a:blip r:embed="rId3"/>
          <a:stretch>
            <a:fillRect/>
          </a:stretch>
        </p:blipFill>
        <p:spPr>
          <a:xfrm>
            <a:off x="838200" y="2382126"/>
            <a:ext cx="10515600" cy="3238336"/>
          </a:xfrm>
          <a:prstGeom prst="rect">
            <a:avLst/>
          </a:prstGeom>
        </p:spPr>
      </p:pic>
      <p:sp>
        <p:nvSpPr>
          <p:cNvPr id="5" name="Arrow: Down 4">
            <a:extLst>
              <a:ext uri="{FF2B5EF4-FFF2-40B4-BE49-F238E27FC236}">
                <a16:creationId xmlns:a16="http://schemas.microsoft.com/office/drawing/2014/main" id="{711510D0-0128-4127-B601-A10FEE574482}"/>
              </a:ext>
            </a:extLst>
          </p:cNvPr>
          <p:cNvSpPr/>
          <p:nvPr/>
        </p:nvSpPr>
        <p:spPr>
          <a:xfrm rot="16200000">
            <a:off x="1439999" y="3227500"/>
            <a:ext cx="471340" cy="64715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Arrow: Down 5">
            <a:extLst>
              <a:ext uri="{FF2B5EF4-FFF2-40B4-BE49-F238E27FC236}">
                <a16:creationId xmlns:a16="http://schemas.microsoft.com/office/drawing/2014/main" id="{367FEC1E-76F5-439A-B815-6E3D585AC95D}"/>
              </a:ext>
            </a:extLst>
          </p:cNvPr>
          <p:cNvSpPr/>
          <p:nvPr/>
        </p:nvSpPr>
        <p:spPr>
          <a:xfrm rot="16200000">
            <a:off x="3956696" y="3463170"/>
            <a:ext cx="471340" cy="64715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420459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3CF9-FDDA-4B71-8B4D-E184D0D648FF}"/>
              </a:ext>
            </a:extLst>
          </p:cNvPr>
          <p:cNvSpPr>
            <a:spLocks noGrp="1"/>
          </p:cNvSpPr>
          <p:nvPr>
            <p:ph type="title"/>
          </p:nvPr>
        </p:nvSpPr>
        <p:spPr/>
        <p:txBody>
          <a:bodyPr/>
          <a:lstStyle/>
          <a:p>
            <a:r>
              <a:rPr lang="en-US" dirty="0"/>
              <a:t>Logging</a:t>
            </a:r>
          </a:p>
        </p:txBody>
      </p:sp>
      <p:sp>
        <p:nvSpPr>
          <p:cNvPr id="3" name="Content Placeholder 2">
            <a:extLst>
              <a:ext uri="{FF2B5EF4-FFF2-40B4-BE49-F238E27FC236}">
                <a16:creationId xmlns:a16="http://schemas.microsoft.com/office/drawing/2014/main" id="{D8E8BA90-FADC-4617-9344-0939D0A137C4}"/>
              </a:ext>
            </a:extLst>
          </p:cNvPr>
          <p:cNvSpPr>
            <a:spLocks noGrp="1"/>
          </p:cNvSpPr>
          <p:nvPr>
            <p:ph idx="1"/>
          </p:nvPr>
        </p:nvSpPr>
        <p:spPr/>
        <p:txBody>
          <a:bodyPr>
            <a:normAutofit/>
          </a:bodyPr>
          <a:lstStyle/>
          <a:p>
            <a:r>
              <a:rPr lang="en-US" dirty="0"/>
              <a:t>The Runbook will have a folder where everything gets logged</a:t>
            </a:r>
          </a:p>
          <a:p>
            <a:r>
              <a:rPr lang="en-US" dirty="0"/>
              <a:t>C:\Temp\MajorVersionDataUpgradePackage\</a:t>
            </a:r>
            <a:r>
              <a:rPr lang="en-US" dirty="0">
                <a:highlight>
                  <a:srgbClr val="FFFF00"/>
                </a:highlight>
              </a:rPr>
              <a:t>RunbookWorkingFolder</a:t>
            </a:r>
            <a:r>
              <a:rPr lang="en-US" dirty="0"/>
              <a:t>\MyRunbook42\Contoso-DBU-1\AOSService\8\Log</a:t>
            </a:r>
          </a:p>
          <a:p>
            <a:pPr lvl="1"/>
            <a:r>
              <a:rPr lang="en-US" dirty="0"/>
              <a:t>Temp Directory – C:\Temp</a:t>
            </a:r>
          </a:p>
          <a:p>
            <a:pPr lvl="1"/>
            <a:r>
              <a:rPr lang="en-US" dirty="0"/>
              <a:t>Deployable Package – </a:t>
            </a:r>
            <a:r>
              <a:rPr lang="en-US" dirty="0" err="1"/>
              <a:t>MajorVersionDataUpgradePackage</a:t>
            </a:r>
            <a:endParaRPr lang="en-US" dirty="0"/>
          </a:p>
          <a:p>
            <a:pPr lvl="1"/>
            <a:r>
              <a:rPr lang="en-US" dirty="0"/>
              <a:t>MyRunBook42 – Runbook ID generated for this iteration</a:t>
            </a:r>
          </a:p>
          <a:p>
            <a:pPr lvl="1"/>
            <a:r>
              <a:rPr lang="en-US" dirty="0"/>
              <a:t>Contoso-DBU-1 – Machine DNS name</a:t>
            </a:r>
          </a:p>
          <a:p>
            <a:pPr lvl="1"/>
            <a:r>
              <a:rPr lang="en-US" dirty="0"/>
              <a:t>8 – Runbook Step id</a:t>
            </a:r>
          </a:p>
          <a:p>
            <a:r>
              <a:rPr lang="en-US" dirty="0" err="1">
                <a:latin typeface="Consolas" panose="020B0609020204030204" pitchFamily="49" charset="0"/>
              </a:rPr>
              <a:t>ps</a:t>
            </a:r>
            <a:r>
              <a:rPr lang="en-US" dirty="0">
                <a:latin typeface="Consolas" panose="020B0609020204030204" pitchFamily="49" charset="0"/>
              </a:rPr>
              <a:t>&gt; Get-Content –Wait FullDBSync.log</a:t>
            </a:r>
          </a:p>
        </p:txBody>
      </p:sp>
    </p:spTree>
    <p:extLst>
      <p:ext uri="{BB962C8B-B14F-4D97-AF65-F5344CB8AC3E}">
        <p14:creationId xmlns:p14="http://schemas.microsoft.com/office/powerpoint/2010/main" val="3360321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3CF9-FDDA-4B71-8B4D-E184D0D648FF}"/>
              </a:ext>
            </a:extLst>
          </p:cNvPr>
          <p:cNvSpPr>
            <a:spLocks noGrp="1"/>
          </p:cNvSpPr>
          <p:nvPr>
            <p:ph type="title"/>
          </p:nvPr>
        </p:nvSpPr>
        <p:spPr/>
        <p:txBody>
          <a:bodyPr/>
          <a:lstStyle/>
          <a:p>
            <a:r>
              <a:rPr lang="en-US" dirty="0"/>
              <a:t>Logging</a:t>
            </a:r>
          </a:p>
        </p:txBody>
      </p:sp>
      <p:sp>
        <p:nvSpPr>
          <p:cNvPr id="3" name="Content Placeholder 2">
            <a:extLst>
              <a:ext uri="{FF2B5EF4-FFF2-40B4-BE49-F238E27FC236}">
                <a16:creationId xmlns:a16="http://schemas.microsoft.com/office/drawing/2014/main" id="{D8E8BA90-FADC-4617-9344-0939D0A137C4}"/>
              </a:ext>
            </a:extLst>
          </p:cNvPr>
          <p:cNvSpPr>
            <a:spLocks noGrp="1"/>
          </p:cNvSpPr>
          <p:nvPr>
            <p:ph idx="1"/>
          </p:nvPr>
        </p:nvSpPr>
        <p:spPr/>
        <p:txBody>
          <a:bodyPr>
            <a:normAutofit/>
          </a:bodyPr>
          <a:lstStyle/>
          <a:p>
            <a:r>
              <a:rPr lang="en-US" dirty="0"/>
              <a:t>Also look at tables </a:t>
            </a:r>
            <a:r>
              <a:rPr lang="en-US" dirty="0" err="1"/>
              <a:t>ReleaseUpdateJobStatus</a:t>
            </a:r>
            <a:r>
              <a:rPr lang="en-US" dirty="0"/>
              <a:t>, </a:t>
            </a:r>
            <a:r>
              <a:rPr lang="en-US" dirty="0" err="1"/>
              <a:t>ReleaseUpdateScriptsErrorLog</a:t>
            </a:r>
            <a:r>
              <a:rPr lang="en-US" dirty="0"/>
              <a:t>, </a:t>
            </a:r>
            <a:r>
              <a:rPr lang="en-US" dirty="0" err="1"/>
              <a:t>ReleaseUpdateScriptsLog</a:t>
            </a:r>
            <a:endParaRPr lang="en-US" dirty="0"/>
          </a:p>
          <a:p>
            <a:r>
              <a:rPr lang="en-US" dirty="0"/>
              <a:t>Also look in Event Viewer</a:t>
            </a:r>
          </a:p>
          <a:p>
            <a:pPr lvl="1"/>
            <a:r>
              <a:rPr lang="en-US" dirty="0"/>
              <a:t>Applications and Services Logs &gt; Microsoft &gt; Dynamics &gt; AX-</a:t>
            </a:r>
            <a:r>
              <a:rPr lang="en-US" dirty="0" err="1"/>
              <a:t>DataUpgrade</a:t>
            </a:r>
            <a:endParaRPr lang="en-US" dirty="0"/>
          </a:p>
          <a:p>
            <a:pPr lvl="1"/>
            <a:r>
              <a:rPr lang="en-US" dirty="0"/>
              <a:t>Applications and Services Logs &gt; Microsoft &gt; Dynamics &gt; AX-</a:t>
            </a:r>
            <a:r>
              <a:rPr lang="en-US" dirty="0" err="1"/>
              <a:t>DatabaseSynchronize</a:t>
            </a:r>
            <a:endParaRPr lang="en-US" dirty="0"/>
          </a:p>
          <a:p>
            <a:pPr lvl="1"/>
            <a:endParaRPr lang="en-US" dirty="0"/>
          </a:p>
          <a:p>
            <a:endParaRPr lang="en-US" dirty="0"/>
          </a:p>
        </p:txBody>
      </p:sp>
    </p:spTree>
    <p:extLst>
      <p:ext uri="{BB962C8B-B14F-4D97-AF65-F5344CB8AC3E}">
        <p14:creationId xmlns:p14="http://schemas.microsoft.com/office/powerpoint/2010/main" val="3238597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0E015-EDE7-40B4-BD01-3AA3AF38225C}"/>
              </a:ext>
            </a:extLst>
          </p:cNvPr>
          <p:cNvSpPr>
            <a:spLocks noGrp="1"/>
          </p:cNvSpPr>
          <p:nvPr>
            <p:ph type="title"/>
          </p:nvPr>
        </p:nvSpPr>
        <p:spPr/>
        <p:txBody>
          <a:bodyPr/>
          <a:lstStyle/>
          <a:p>
            <a:r>
              <a:rPr lang="en-US" dirty="0"/>
              <a:t>Upgrade Scripts Examples</a:t>
            </a:r>
          </a:p>
        </p:txBody>
      </p:sp>
      <p:sp>
        <p:nvSpPr>
          <p:cNvPr id="3" name="Content Placeholder 2">
            <a:extLst>
              <a:ext uri="{FF2B5EF4-FFF2-40B4-BE49-F238E27FC236}">
                <a16:creationId xmlns:a16="http://schemas.microsoft.com/office/drawing/2014/main" id="{0A0E56F6-6B8A-4FEF-8F99-A049C7F08EA2}"/>
              </a:ext>
            </a:extLst>
          </p:cNvPr>
          <p:cNvSpPr>
            <a:spLocks noGrp="1"/>
          </p:cNvSpPr>
          <p:nvPr>
            <p:ph idx="1"/>
          </p:nvPr>
        </p:nvSpPr>
        <p:spPr/>
        <p:txBody>
          <a:bodyPr>
            <a:normAutofit fontScale="77500" lnSpcReduction="20000"/>
          </a:bodyPr>
          <a:lstStyle/>
          <a:p>
            <a:pPr marL="0" indent="0">
              <a:buNone/>
            </a:pPr>
            <a:r>
              <a:rPr lang="en-US" dirty="0"/>
              <a:t>    [</a:t>
            </a:r>
            <a:r>
              <a:rPr lang="en-US" dirty="0" err="1"/>
              <a:t>UpgradeScriptDescriptionAttribute</a:t>
            </a:r>
            <a:r>
              <a:rPr lang="en-US" dirty="0"/>
              <a:t>("@SYS53630"),</a:t>
            </a:r>
          </a:p>
          <a:p>
            <a:pPr marL="0" indent="0">
              <a:buNone/>
            </a:pPr>
            <a:r>
              <a:rPr lang="en-US" dirty="0"/>
              <a:t>    </a:t>
            </a:r>
            <a:r>
              <a:rPr lang="en-US" dirty="0" err="1"/>
              <a:t>UpgradeScriptStageAttribute</a:t>
            </a:r>
            <a:r>
              <a:rPr lang="en-US" dirty="0"/>
              <a:t>(</a:t>
            </a:r>
            <a:r>
              <a:rPr lang="en-US" dirty="0" err="1"/>
              <a:t>ReleaseUpdateScriptStage</a:t>
            </a:r>
            <a:r>
              <a:rPr lang="en-US" dirty="0"/>
              <a:t>::</a:t>
            </a:r>
            <a:r>
              <a:rPr lang="en-US" dirty="0" err="1"/>
              <a:t>PostSync</a:t>
            </a:r>
            <a:r>
              <a:rPr lang="en-US" dirty="0"/>
              <a:t>),</a:t>
            </a:r>
          </a:p>
          <a:p>
            <a:pPr marL="0" indent="0">
              <a:buNone/>
            </a:pPr>
            <a:r>
              <a:rPr lang="en-US" dirty="0"/>
              <a:t>    </a:t>
            </a:r>
            <a:r>
              <a:rPr lang="en-US" dirty="0" err="1"/>
              <a:t>UpgradeScriptTypeAttribute</a:t>
            </a:r>
            <a:r>
              <a:rPr lang="en-US" dirty="0"/>
              <a:t>(</a:t>
            </a:r>
            <a:r>
              <a:rPr lang="en-US" dirty="0" err="1"/>
              <a:t>ReleaseUpdateScriptType</a:t>
            </a:r>
            <a:r>
              <a:rPr lang="en-US" dirty="0"/>
              <a:t>::</a:t>
            </a:r>
            <a:r>
              <a:rPr lang="en-US" dirty="0" err="1"/>
              <a:t>StandardScript</a:t>
            </a:r>
            <a:r>
              <a:rPr lang="en-US" dirty="0"/>
              <a:t>),</a:t>
            </a:r>
          </a:p>
          <a:p>
            <a:pPr marL="0" indent="0">
              <a:buNone/>
            </a:pPr>
            <a:r>
              <a:rPr lang="en-US" dirty="0"/>
              <a:t>    </a:t>
            </a:r>
            <a:r>
              <a:rPr lang="en-US" dirty="0" err="1"/>
              <a:t>UpgradeScriptTableAttribute</a:t>
            </a:r>
            <a:r>
              <a:rPr lang="en-US" dirty="0"/>
              <a:t>(</a:t>
            </a:r>
            <a:r>
              <a:rPr lang="en-US" dirty="0" err="1"/>
              <a:t>tableStr</a:t>
            </a:r>
            <a:r>
              <a:rPr lang="en-US" dirty="0"/>
              <a:t>(</a:t>
            </a:r>
            <a:r>
              <a:rPr lang="en-US" dirty="0" err="1"/>
              <a:t>InventDim</a:t>
            </a:r>
            <a:r>
              <a:rPr lang="en-US" dirty="0"/>
              <a:t>), false, true, true, false)]</a:t>
            </a:r>
          </a:p>
          <a:p>
            <a:pPr marL="0" indent="0">
              <a:buNone/>
            </a:pPr>
            <a:r>
              <a:rPr lang="en-US" dirty="0"/>
              <a:t>    public void </a:t>
            </a:r>
            <a:r>
              <a:rPr lang="en-US" dirty="0" err="1"/>
              <a:t>moveCustomInventDimFields</a:t>
            </a:r>
            <a:r>
              <a:rPr lang="en-US" dirty="0"/>
              <a:t>()</a:t>
            </a:r>
          </a:p>
          <a:p>
            <a:pPr marL="0" indent="0">
              <a:buNone/>
            </a:pPr>
            <a:r>
              <a:rPr lang="en-US" dirty="0"/>
              <a:t>    {</a:t>
            </a:r>
          </a:p>
          <a:p>
            <a:pPr marL="0" indent="0">
              <a:buNone/>
            </a:pPr>
            <a:r>
              <a:rPr lang="en-US" dirty="0"/>
              <a:t>        </a:t>
            </a:r>
            <a:r>
              <a:rPr lang="en-US" dirty="0" err="1"/>
              <a:t>InventDim</a:t>
            </a:r>
            <a:r>
              <a:rPr lang="en-US" dirty="0"/>
              <a:t> </a:t>
            </a:r>
            <a:r>
              <a:rPr lang="en-US" dirty="0" err="1"/>
              <a:t>Inventdim</a:t>
            </a:r>
            <a:r>
              <a:rPr lang="en-US" dirty="0"/>
              <a:t>;</a:t>
            </a:r>
          </a:p>
          <a:p>
            <a:pPr marL="0" indent="0">
              <a:buNone/>
            </a:pPr>
            <a:endParaRPr lang="en-US" dirty="0"/>
          </a:p>
          <a:p>
            <a:pPr marL="0" indent="0">
              <a:buNone/>
            </a:pPr>
            <a:r>
              <a:rPr lang="en-US" dirty="0"/>
              <a:t>        </a:t>
            </a:r>
            <a:r>
              <a:rPr lang="en-US" dirty="0" err="1"/>
              <a:t>update_recordset</a:t>
            </a:r>
            <a:r>
              <a:rPr lang="en-US" dirty="0"/>
              <a:t> </a:t>
            </a:r>
            <a:r>
              <a:rPr lang="en-US" dirty="0" err="1"/>
              <a:t>inventDim</a:t>
            </a:r>
            <a:endParaRPr lang="en-US" dirty="0"/>
          </a:p>
          <a:p>
            <a:pPr marL="0" indent="0">
              <a:buNone/>
            </a:pPr>
            <a:r>
              <a:rPr lang="en-US" dirty="0"/>
              <a:t>                setting InventDimension1 = </a:t>
            </a:r>
            <a:r>
              <a:rPr lang="en-US" dirty="0" err="1"/>
              <a:t>Inventdim.MyContainerId</a:t>
            </a:r>
            <a:r>
              <a:rPr lang="en-US" dirty="0"/>
              <a:t>,</a:t>
            </a:r>
          </a:p>
          <a:p>
            <a:pPr marL="0" indent="0">
              <a:buNone/>
            </a:pPr>
            <a:r>
              <a:rPr lang="en-US" dirty="0"/>
              <a:t>                        InventDimension2 = </a:t>
            </a:r>
            <a:r>
              <a:rPr lang="en-US" dirty="0" err="1"/>
              <a:t>Inventdim.MySampleId</a:t>
            </a:r>
            <a:r>
              <a:rPr lang="en-US" dirty="0"/>
              <a:t>;</a:t>
            </a:r>
          </a:p>
          <a:p>
            <a:pPr marL="0" indent="0">
              <a:buNone/>
            </a:pPr>
            <a:r>
              <a:rPr lang="en-US" dirty="0"/>
              <a:t>   }</a:t>
            </a:r>
          </a:p>
        </p:txBody>
      </p:sp>
    </p:spTree>
    <p:extLst>
      <p:ext uri="{BB962C8B-B14F-4D97-AF65-F5344CB8AC3E}">
        <p14:creationId xmlns:p14="http://schemas.microsoft.com/office/powerpoint/2010/main" val="1284816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0E56F6-6B8A-4FEF-8F99-A049C7F08EA2}"/>
              </a:ext>
            </a:extLst>
          </p:cNvPr>
          <p:cNvSpPr>
            <a:spLocks noGrp="1"/>
          </p:cNvSpPr>
          <p:nvPr>
            <p:ph idx="1"/>
          </p:nvPr>
        </p:nvSpPr>
        <p:spPr>
          <a:xfrm>
            <a:off x="838200" y="365125"/>
            <a:ext cx="10515600" cy="5811838"/>
          </a:xfrm>
        </p:spPr>
        <p:txBody>
          <a:bodyPr>
            <a:normAutofit fontScale="25000" lnSpcReduction="20000"/>
          </a:bodyPr>
          <a:lstStyle/>
          <a:p>
            <a:pPr marL="0" indent="0">
              <a:buNone/>
            </a:pPr>
            <a:r>
              <a:rPr lang="en-US" dirty="0"/>
              <a:t> [</a:t>
            </a:r>
            <a:r>
              <a:rPr lang="en-US" dirty="0" err="1"/>
              <a:t>UpgradeScriptDescriptionAttribute</a:t>
            </a:r>
            <a:r>
              <a:rPr lang="en-US" dirty="0"/>
              <a:t>("@SYS53630"),</a:t>
            </a:r>
          </a:p>
          <a:p>
            <a:pPr marL="0" indent="0">
              <a:buNone/>
            </a:pPr>
            <a:r>
              <a:rPr lang="en-US" dirty="0"/>
              <a:t>    </a:t>
            </a:r>
            <a:r>
              <a:rPr lang="en-US" dirty="0" err="1"/>
              <a:t>UpgradeScriptStageAttribute</a:t>
            </a:r>
            <a:r>
              <a:rPr lang="en-US" dirty="0"/>
              <a:t>(</a:t>
            </a:r>
            <a:r>
              <a:rPr lang="en-US" dirty="0" err="1"/>
              <a:t>ReleaseUpdateScriptStage</a:t>
            </a:r>
            <a:r>
              <a:rPr lang="en-US" dirty="0"/>
              <a:t>::</a:t>
            </a:r>
            <a:r>
              <a:rPr lang="en-US" dirty="0" err="1"/>
              <a:t>PostSync</a:t>
            </a:r>
            <a:r>
              <a:rPr lang="en-US" dirty="0"/>
              <a:t>),</a:t>
            </a:r>
          </a:p>
          <a:p>
            <a:pPr marL="0" indent="0">
              <a:buNone/>
            </a:pPr>
            <a:r>
              <a:rPr lang="en-US" dirty="0"/>
              <a:t>    </a:t>
            </a:r>
            <a:r>
              <a:rPr lang="en-US" dirty="0" err="1"/>
              <a:t>UpgradeScriptTypeAttribute</a:t>
            </a:r>
            <a:r>
              <a:rPr lang="en-US" dirty="0"/>
              <a:t>(</a:t>
            </a:r>
            <a:r>
              <a:rPr lang="en-US" dirty="0" err="1"/>
              <a:t>ReleaseUpdateScriptType</a:t>
            </a:r>
            <a:r>
              <a:rPr lang="en-US" dirty="0"/>
              <a:t>::</a:t>
            </a:r>
            <a:r>
              <a:rPr lang="en-US" dirty="0" err="1"/>
              <a:t>StandardScript</a:t>
            </a:r>
            <a:r>
              <a:rPr lang="en-US" dirty="0"/>
              <a:t>),</a:t>
            </a:r>
          </a:p>
          <a:p>
            <a:pPr marL="0" indent="0">
              <a:buNone/>
            </a:pPr>
            <a:r>
              <a:rPr lang="en-US" dirty="0"/>
              <a:t>    </a:t>
            </a:r>
            <a:r>
              <a:rPr lang="en-US" dirty="0" err="1"/>
              <a:t>UpgradeScriptTableAttribute</a:t>
            </a:r>
            <a:r>
              <a:rPr lang="en-US" dirty="0"/>
              <a:t>(</a:t>
            </a:r>
            <a:r>
              <a:rPr lang="en-US" dirty="0" err="1"/>
              <a:t>tableStr</a:t>
            </a:r>
            <a:r>
              <a:rPr lang="en-US" dirty="0"/>
              <a:t>(</a:t>
            </a:r>
            <a:r>
              <a:rPr lang="en-US" dirty="0" err="1"/>
              <a:t>ProjWorkerSetup</a:t>
            </a:r>
            <a:r>
              <a:rPr lang="en-US" dirty="0"/>
              <a:t>), false, true, true, false)]</a:t>
            </a:r>
          </a:p>
          <a:p>
            <a:pPr marL="0" indent="0">
              <a:buNone/>
            </a:pPr>
            <a:r>
              <a:rPr lang="en-US" dirty="0"/>
              <a:t>    public void </a:t>
            </a:r>
            <a:r>
              <a:rPr lang="en-US" dirty="0" err="1"/>
              <a:t>updateProjWorkerSetup</a:t>
            </a:r>
            <a:r>
              <a:rPr lang="en-US" dirty="0"/>
              <a:t>()</a:t>
            </a:r>
          </a:p>
          <a:p>
            <a:pPr marL="0" indent="0">
              <a:buNone/>
            </a:pPr>
            <a:r>
              <a:rPr lang="en-US" dirty="0"/>
              <a:t>    {</a:t>
            </a:r>
          </a:p>
          <a:p>
            <a:pPr marL="0" indent="0">
              <a:buNone/>
            </a:pPr>
            <a:r>
              <a:rPr lang="en-US" dirty="0"/>
              <a:t>        </a:t>
            </a:r>
            <a:r>
              <a:rPr lang="en-US" dirty="0" err="1"/>
              <a:t>DataArea</a:t>
            </a:r>
            <a:r>
              <a:rPr lang="en-US" dirty="0"/>
              <a:t> </a:t>
            </a:r>
            <a:r>
              <a:rPr lang="en-US" dirty="0" err="1"/>
              <a:t>dataarea</a:t>
            </a:r>
            <a:r>
              <a:rPr lang="en-US" dirty="0"/>
              <a:t>;</a:t>
            </a:r>
          </a:p>
          <a:p>
            <a:pPr marL="0" indent="0">
              <a:buNone/>
            </a:pPr>
            <a:r>
              <a:rPr lang="en-US" dirty="0"/>
              <a:t>        </a:t>
            </a:r>
            <a:r>
              <a:rPr lang="en-US" dirty="0" err="1"/>
              <a:t>ProjWorkerSetup</a:t>
            </a:r>
            <a:r>
              <a:rPr lang="en-US" dirty="0"/>
              <a:t> </a:t>
            </a:r>
            <a:r>
              <a:rPr lang="en-US" dirty="0" err="1"/>
              <a:t>ProjWorkerSetup</a:t>
            </a:r>
            <a:r>
              <a:rPr lang="en-US" dirty="0"/>
              <a:t>;</a:t>
            </a:r>
          </a:p>
          <a:p>
            <a:pPr marL="0" indent="0">
              <a:buNone/>
            </a:pPr>
            <a:r>
              <a:rPr lang="en-US" dirty="0"/>
              <a:t>        </a:t>
            </a:r>
            <a:r>
              <a:rPr lang="en-US" dirty="0" err="1"/>
              <a:t>HcmWorker</a:t>
            </a:r>
            <a:r>
              <a:rPr lang="en-US" dirty="0"/>
              <a:t> </a:t>
            </a:r>
            <a:r>
              <a:rPr lang="en-US" dirty="0" err="1"/>
              <a:t>HCMWorker</a:t>
            </a:r>
            <a:r>
              <a:rPr lang="en-US" dirty="0"/>
              <a:t>;</a:t>
            </a:r>
          </a:p>
          <a:p>
            <a:pPr marL="0" indent="0">
              <a:buNone/>
            </a:pPr>
            <a:endParaRPr lang="en-US" dirty="0"/>
          </a:p>
          <a:p>
            <a:pPr marL="0" indent="0">
              <a:buNone/>
            </a:pPr>
            <a:r>
              <a:rPr lang="en-US" dirty="0"/>
              <a:t>        while select </a:t>
            </a:r>
            <a:r>
              <a:rPr lang="en-US" dirty="0" err="1"/>
              <a:t>dataarea</a:t>
            </a:r>
            <a:r>
              <a:rPr lang="en-US" dirty="0"/>
              <a:t> where </a:t>
            </a:r>
            <a:r>
              <a:rPr lang="en-US" dirty="0" err="1"/>
              <a:t>dataarea.isVirtual</a:t>
            </a:r>
            <a:r>
              <a:rPr lang="en-US" dirty="0"/>
              <a:t> == </a:t>
            </a:r>
            <a:r>
              <a:rPr lang="en-US" dirty="0" err="1"/>
              <a:t>NoYes</a:t>
            </a:r>
            <a:r>
              <a:rPr lang="en-US" dirty="0"/>
              <a:t>::No</a:t>
            </a:r>
          </a:p>
          <a:p>
            <a:pPr marL="0" indent="0">
              <a:buNone/>
            </a:pPr>
            <a:r>
              <a:rPr lang="en-US" dirty="0"/>
              <a:t>        {</a:t>
            </a:r>
          </a:p>
          <a:p>
            <a:pPr marL="0" indent="0">
              <a:buNone/>
            </a:pPr>
            <a:r>
              <a:rPr lang="en-US" dirty="0"/>
              <a:t>            </a:t>
            </a:r>
            <a:r>
              <a:rPr lang="en-US" dirty="0" err="1"/>
              <a:t>changecompany</a:t>
            </a:r>
            <a:r>
              <a:rPr lang="en-US" dirty="0"/>
              <a:t>(dataarea.id)</a:t>
            </a:r>
          </a:p>
          <a:p>
            <a:pPr marL="0" indent="0">
              <a:buNone/>
            </a:pPr>
            <a:r>
              <a:rPr lang="en-US" dirty="0"/>
              <a:t>            {</a:t>
            </a:r>
          </a:p>
          <a:p>
            <a:pPr marL="0" indent="0">
              <a:buNone/>
            </a:pPr>
            <a:r>
              <a:rPr lang="en-US" dirty="0"/>
              <a:t>                </a:t>
            </a:r>
            <a:r>
              <a:rPr lang="en-US" dirty="0" err="1"/>
              <a:t>ProjWorkerSetup</a:t>
            </a:r>
            <a:r>
              <a:rPr lang="en-US" dirty="0"/>
              <a:t> = null;</a:t>
            </a:r>
          </a:p>
          <a:p>
            <a:pPr marL="0" indent="0">
              <a:buNone/>
            </a:pPr>
            <a:r>
              <a:rPr lang="en-US" dirty="0"/>
              <a:t>                while select </a:t>
            </a:r>
            <a:r>
              <a:rPr lang="en-US" dirty="0" err="1"/>
              <a:t>forUpdate</a:t>
            </a:r>
            <a:r>
              <a:rPr lang="en-US" dirty="0"/>
              <a:t> </a:t>
            </a:r>
            <a:r>
              <a:rPr lang="en-US" dirty="0" err="1"/>
              <a:t>ProjWorkerSetup</a:t>
            </a:r>
            <a:endParaRPr lang="en-US" dirty="0"/>
          </a:p>
          <a:p>
            <a:pPr marL="0" indent="0">
              <a:buNone/>
            </a:pPr>
            <a:r>
              <a:rPr lang="en-US" dirty="0"/>
              <a:t>                {</a:t>
            </a:r>
          </a:p>
          <a:p>
            <a:pPr marL="0" indent="0">
              <a:buNone/>
            </a:pPr>
            <a:r>
              <a:rPr lang="en-US" dirty="0"/>
              <a:t>                    if(!</a:t>
            </a:r>
            <a:r>
              <a:rPr lang="en-US" dirty="0" err="1"/>
              <a:t>HcmWorker</a:t>
            </a:r>
            <a:r>
              <a:rPr lang="en-US" dirty="0"/>
              <a:t>::exist(</a:t>
            </a:r>
            <a:r>
              <a:rPr lang="en-US" dirty="0" err="1"/>
              <a:t>ProjWorkerSetup.Worker</a:t>
            </a:r>
            <a:r>
              <a:rPr lang="en-US" dirty="0"/>
              <a:t>))</a:t>
            </a:r>
          </a:p>
          <a:p>
            <a:pPr marL="0" indent="0">
              <a:buNone/>
            </a:pPr>
            <a:r>
              <a:rPr lang="en-US" dirty="0"/>
              <a:t>                    {       </a:t>
            </a:r>
          </a:p>
          <a:p>
            <a:pPr marL="0" indent="0">
              <a:buNone/>
            </a:pPr>
            <a:r>
              <a:rPr lang="en-US" dirty="0"/>
              <a:t>                        </a:t>
            </a:r>
            <a:r>
              <a:rPr lang="en-US" dirty="0" err="1"/>
              <a:t>ttsBegin</a:t>
            </a:r>
            <a:r>
              <a:rPr lang="en-US" dirty="0"/>
              <a:t>;</a:t>
            </a:r>
          </a:p>
          <a:p>
            <a:pPr marL="0" indent="0">
              <a:buNone/>
            </a:pPr>
            <a:r>
              <a:rPr lang="en-US" dirty="0"/>
              <a:t>                        </a:t>
            </a:r>
            <a:r>
              <a:rPr lang="en-US" dirty="0" err="1"/>
              <a:t>ProjWorkerSetup.delete</a:t>
            </a:r>
            <a:r>
              <a:rPr lang="en-US" dirty="0"/>
              <a:t>();</a:t>
            </a:r>
          </a:p>
          <a:p>
            <a:pPr marL="0" indent="0">
              <a:buNone/>
            </a:pPr>
            <a:r>
              <a:rPr lang="en-US" dirty="0"/>
              <a:t>                        </a:t>
            </a:r>
            <a:r>
              <a:rPr lang="en-US" dirty="0" err="1"/>
              <a:t>ttsCommit</a:t>
            </a:r>
            <a:r>
              <a:rPr lang="en-US" dirty="0"/>
              <a:t>;</a:t>
            </a:r>
          </a:p>
          <a:p>
            <a:pPr marL="0" indent="0">
              <a:buNone/>
            </a:pPr>
            <a:r>
              <a:rPr lang="en-US" dirty="0"/>
              <a:t>                    }</a:t>
            </a:r>
          </a:p>
          <a:p>
            <a:pPr marL="0" indent="0">
              <a:buNone/>
            </a:pPr>
            <a:r>
              <a:rPr lang="en-US" dirty="0"/>
              <a:t>                }</a:t>
            </a:r>
          </a:p>
          <a:p>
            <a:pPr marL="0" indent="0">
              <a:buNone/>
            </a:pPr>
            <a:r>
              <a:rPr lang="en-US" dirty="0"/>
              <a:t>            }</a:t>
            </a:r>
          </a:p>
          <a:p>
            <a:pPr marL="0" indent="0">
              <a:buNone/>
            </a:pPr>
            <a:r>
              <a:rPr lang="en-US" dirty="0"/>
              <a:t>        }</a:t>
            </a:r>
          </a:p>
          <a:p>
            <a:pPr marL="0" indent="0">
              <a:buNone/>
            </a:pPr>
            <a:r>
              <a:rPr lang="en-US" dirty="0"/>
              <a:t>    }</a:t>
            </a:r>
          </a:p>
        </p:txBody>
      </p:sp>
      <p:pic>
        <p:nvPicPr>
          <p:cNvPr id="5122" name="Picture 2">
            <a:extLst>
              <a:ext uri="{FF2B5EF4-FFF2-40B4-BE49-F238E27FC236}">
                <a16:creationId xmlns:a16="http://schemas.microsoft.com/office/drawing/2014/main" id="{E0F87FD8-B539-4BA1-95F4-A1F38CAEB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375" y="-681037"/>
            <a:ext cx="3857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425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0E56F6-6B8A-4FEF-8F99-A049C7F08EA2}"/>
              </a:ext>
            </a:extLst>
          </p:cNvPr>
          <p:cNvSpPr>
            <a:spLocks noGrp="1"/>
          </p:cNvSpPr>
          <p:nvPr>
            <p:ph idx="1"/>
          </p:nvPr>
        </p:nvSpPr>
        <p:spPr>
          <a:xfrm>
            <a:off x="838200" y="365125"/>
            <a:ext cx="10515600" cy="5811838"/>
          </a:xfrm>
        </p:spPr>
        <p:txBody>
          <a:bodyPr>
            <a:normAutofit fontScale="77500" lnSpcReduction="20000"/>
          </a:bodyPr>
          <a:lstStyle/>
          <a:p>
            <a:pPr marL="0" indent="0">
              <a:buNone/>
            </a:pPr>
            <a:r>
              <a:rPr lang="en-US" dirty="0"/>
              <a:t>        while select </a:t>
            </a:r>
            <a:r>
              <a:rPr lang="en-US" dirty="0" err="1"/>
              <a:t>dataarea</a:t>
            </a:r>
            <a:r>
              <a:rPr lang="en-US" dirty="0"/>
              <a:t> where </a:t>
            </a:r>
            <a:r>
              <a:rPr lang="en-US" dirty="0" err="1"/>
              <a:t>dataarea.isVirtual</a:t>
            </a:r>
            <a:r>
              <a:rPr lang="en-US" dirty="0"/>
              <a:t> == </a:t>
            </a:r>
            <a:r>
              <a:rPr lang="en-US" dirty="0" err="1"/>
              <a:t>NoYes</a:t>
            </a:r>
            <a:r>
              <a:rPr lang="en-US" dirty="0"/>
              <a:t>::No</a:t>
            </a:r>
          </a:p>
          <a:p>
            <a:pPr marL="0" indent="0">
              <a:buNone/>
            </a:pPr>
            <a:r>
              <a:rPr lang="en-US" dirty="0"/>
              <a:t>        {</a:t>
            </a:r>
          </a:p>
          <a:p>
            <a:pPr marL="0" indent="0">
              <a:buNone/>
            </a:pPr>
            <a:r>
              <a:rPr lang="en-US" dirty="0"/>
              <a:t>            </a:t>
            </a:r>
            <a:r>
              <a:rPr lang="en-US" dirty="0" err="1"/>
              <a:t>changecompany</a:t>
            </a:r>
            <a:r>
              <a:rPr lang="en-US" dirty="0"/>
              <a:t>(dataarea.id)</a:t>
            </a:r>
          </a:p>
          <a:p>
            <a:pPr marL="0" indent="0">
              <a:buNone/>
            </a:pPr>
            <a:r>
              <a:rPr lang="en-US" dirty="0"/>
              <a:t>            {</a:t>
            </a:r>
          </a:p>
          <a:p>
            <a:pPr marL="0" indent="0">
              <a:buNone/>
            </a:pPr>
            <a:r>
              <a:rPr lang="en-US" dirty="0"/>
              <a:t>                </a:t>
            </a:r>
            <a:r>
              <a:rPr lang="en-US" dirty="0" err="1"/>
              <a:t>ProjWorkerSetup</a:t>
            </a:r>
            <a:r>
              <a:rPr lang="en-US" dirty="0"/>
              <a:t> = null;</a:t>
            </a:r>
          </a:p>
          <a:p>
            <a:pPr marL="0" indent="0">
              <a:buNone/>
            </a:pPr>
            <a:r>
              <a:rPr lang="en-US" dirty="0"/>
              <a:t>                while select </a:t>
            </a:r>
            <a:r>
              <a:rPr lang="en-US" dirty="0" err="1"/>
              <a:t>forUpdate</a:t>
            </a:r>
            <a:r>
              <a:rPr lang="en-US" dirty="0"/>
              <a:t> </a:t>
            </a:r>
            <a:r>
              <a:rPr lang="en-US" dirty="0" err="1"/>
              <a:t>ProjWorkerSetup</a:t>
            </a:r>
            <a:endParaRPr lang="en-US" dirty="0"/>
          </a:p>
          <a:p>
            <a:pPr marL="0" indent="0">
              <a:buNone/>
            </a:pPr>
            <a:r>
              <a:rPr lang="en-US" dirty="0"/>
              <a:t>                {</a:t>
            </a:r>
          </a:p>
          <a:p>
            <a:pPr marL="0" indent="0">
              <a:buNone/>
            </a:pPr>
            <a:r>
              <a:rPr lang="en-US" dirty="0"/>
              <a:t>                    if(!</a:t>
            </a:r>
            <a:r>
              <a:rPr lang="en-US" dirty="0" err="1"/>
              <a:t>HcmWorker</a:t>
            </a:r>
            <a:r>
              <a:rPr lang="en-US" dirty="0"/>
              <a:t>::exist(</a:t>
            </a:r>
            <a:r>
              <a:rPr lang="en-US" dirty="0" err="1"/>
              <a:t>ProjWorkerSetup.Worker</a:t>
            </a:r>
            <a:r>
              <a:rPr lang="en-US" dirty="0"/>
              <a:t>))</a:t>
            </a:r>
          </a:p>
          <a:p>
            <a:pPr marL="0" indent="0">
              <a:buNone/>
            </a:pPr>
            <a:r>
              <a:rPr lang="en-US" dirty="0"/>
              <a:t>                    {       </a:t>
            </a:r>
          </a:p>
          <a:p>
            <a:pPr marL="0" indent="0">
              <a:buNone/>
            </a:pPr>
            <a:r>
              <a:rPr lang="en-US" dirty="0"/>
              <a:t>                        </a:t>
            </a:r>
            <a:r>
              <a:rPr lang="en-US" dirty="0" err="1"/>
              <a:t>ttsBegin</a:t>
            </a:r>
            <a:r>
              <a:rPr lang="en-US" dirty="0"/>
              <a:t>;</a:t>
            </a:r>
          </a:p>
          <a:p>
            <a:pPr marL="0" indent="0">
              <a:buNone/>
            </a:pPr>
            <a:r>
              <a:rPr lang="en-US" dirty="0"/>
              <a:t>                        </a:t>
            </a:r>
            <a:r>
              <a:rPr lang="en-US" dirty="0" err="1"/>
              <a:t>ProjWorkerSetup.delete</a:t>
            </a:r>
            <a:r>
              <a:rPr lang="en-US" dirty="0"/>
              <a:t>();</a:t>
            </a:r>
          </a:p>
          <a:p>
            <a:pPr marL="0" indent="0">
              <a:buNone/>
            </a:pPr>
            <a:r>
              <a:rPr lang="en-US" dirty="0"/>
              <a:t>                        </a:t>
            </a:r>
            <a:r>
              <a:rPr lang="en-US" dirty="0" err="1"/>
              <a:t>ttsCommit</a:t>
            </a:r>
            <a:r>
              <a:rPr lang="en-US" dirty="0"/>
              <a:t>;</a:t>
            </a:r>
          </a:p>
          <a:p>
            <a:pPr marL="0" indent="0">
              <a:buNone/>
            </a:pPr>
            <a:r>
              <a:rPr lang="en-US" dirty="0"/>
              <a:t>                    }</a:t>
            </a:r>
          </a:p>
          <a:p>
            <a:pPr marL="0" indent="0">
              <a:buNone/>
            </a:pPr>
            <a:r>
              <a:rPr lang="en-US" dirty="0"/>
              <a:t>                }</a:t>
            </a:r>
          </a:p>
          <a:p>
            <a:pPr marL="0" indent="0">
              <a:buNone/>
            </a:pPr>
            <a:r>
              <a:rPr lang="en-US" dirty="0"/>
              <a:t>            }</a:t>
            </a:r>
          </a:p>
          <a:p>
            <a:pPr marL="0" indent="0">
              <a:buNone/>
            </a:pPr>
            <a:r>
              <a:rPr lang="en-US" dirty="0"/>
              <a:t>        }</a:t>
            </a:r>
          </a:p>
        </p:txBody>
      </p:sp>
    </p:spTree>
    <p:extLst>
      <p:ext uri="{BB962C8B-B14F-4D97-AF65-F5344CB8AC3E}">
        <p14:creationId xmlns:p14="http://schemas.microsoft.com/office/powerpoint/2010/main" val="2580065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45047-669F-4531-9BC4-F17969BC60C8}"/>
              </a:ext>
            </a:extLst>
          </p:cNvPr>
          <p:cNvSpPr>
            <a:spLocks noGrp="1"/>
          </p:cNvSpPr>
          <p:nvPr>
            <p:ph type="title"/>
          </p:nvPr>
        </p:nvSpPr>
        <p:spPr/>
        <p:txBody>
          <a:bodyPr/>
          <a:lstStyle/>
          <a:p>
            <a:r>
              <a:rPr lang="en-US" dirty="0"/>
              <a:t>Sukrut Parab</a:t>
            </a:r>
          </a:p>
        </p:txBody>
      </p:sp>
      <p:sp>
        <p:nvSpPr>
          <p:cNvPr id="7" name="Content Placeholder 6">
            <a:extLst>
              <a:ext uri="{FF2B5EF4-FFF2-40B4-BE49-F238E27FC236}">
                <a16:creationId xmlns:a16="http://schemas.microsoft.com/office/drawing/2014/main" id="{522B7C6D-F75F-47B8-9D18-659BD9CA9DA4}"/>
              </a:ext>
            </a:extLst>
          </p:cNvPr>
          <p:cNvSpPr>
            <a:spLocks noGrp="1"/>
          </p:cNvSpPr>
          <p:nvPr>
            <p:ph sz="half" idx="1"/>
          </p:nvPr>
        </p:nvSpPr>
        <p:spPr>
          <a:xfrm>
            <a:off x="838200" y="1825625"/>
            <a:ext cx="5334000" cy="4351338"/>
          </a:xfrm>
        </p:spPr>
        <p:txBody>
          <a:bodyPr/>
          <a:lstStyle/>
          <a:p>
            <a:r>
              <a:rPr lang="en-US" sz="2800" dirty="0">
                <a:solidFill>
                  <a:schemeClr val="tx1"/>
                </a:solidFill>
              </a:rPr>
              <a:t>Senior Architect </a:t>
            </a:r>
            <a:br>
              <a:rPr lang="en-US" sz="2800" dirty="0">
                <a:solidFill>
                  <a:schemeClr val="tx1"/>
                </a:solidFill>
              </a:rPr>
            </a:br>
            <a:r>
              <a:rPr lang="en-US" sz="2800" dirty="0">
                <a:solidFill>
                  <a:schemeClr val="tx1"/>
                </a:solidFill>
              </a:rPr>
              <a:t>Hitachi Solutions.</a:t>
            </a:r>
          </a:p>
          <a:p>
            <a:r>
              <a:rPr lang="en-US" sz="2800" dirty="0">
                <a:solidFill>
                  <a:schemeClr val="tx1"/>
                </a:solidFill>
              </a:rPr>
              <a:t>Microsoft Business Applications MVP</a:t>
            </a:r>
          </a:p>
          <a:p>
            <a:r>
              <a:rPr lang="en-US" sz="2800" dirty="0">
                <a:solidFill>
                  <a:schemeClr val="tx1"/>
                </a:solidFill>
                <a:hlinkClick r:id="rId2"/>
              </a:rPr>
              <a:t>sparab@hitachisolutions.com</a:t>
            </a:r>
            <a:endParaRPr lang="en-US" sz="2800" dirty="0">
              <a:solidFill>
                <a:schemeClr val="tx1"/>
              </a:solidFill>
            </a:endParaRPr>
          </a:p>
          <a:p>
            <a:r>
              <a:rPr lang="en-US" dirty="0">
                <a:hlinkClick r:id="rId3"/>
              </a:rPr>
              <a:t>Sukrut Parab - Microsoft Dynamics Community</a:t>
            </a:r>
            <a:endParaRPr lang="en-US" sz="2800" dirty="0"/>
          </a:p>
          <a:p>
            <a:r>
              <a:rPr lang="en-US" sz="2800" dirty="0"/>
              <a:t>@SukrutParab</a:t>
            </a:r>
          </a:p>
        </p:txBody>
      </p:sp>
      <p:pic>
        <p:nvPicPr>
          <p:cNvPr id="3" name="Content Placeholder 2" descr="A person in a suit&#10;&#10;Description automatically generated with medium confidence">
            <a:extLst>
              <a:ext uri="{FF2B5EF4-FFF2-40B4-BE49-F238E27FC236}">
                <a16:creationId xmlns:a16="http://schemas.microsoft.com/office/drawing/2014/main" id="{6AFA20C4-6189-4F56-A4E4-094CAB2498C3}"/>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718827" y="1980618"/>
            <a:ext cx="2349621" cy="2351187"/>
          </a:xfrm>
        </p:spPr>
      </p:pic>
      <p:sp>
        <p:nvSpPr>
          <p:cNvPr id="5" name="Footer Placeholder 5">
            <a:extLst>
              <a:ext uri="{FF2B5EF4-FFF2-40B4-BE49-F238E27FC236}">
                <a16:creationId xmlns:a16="http://schemas.microsoft.com/office/drawing/2014/main" id="{DC22291E-EA0F-425D-BC09-2F67AB9FBA25}"/>
              </a:ext>
            </a:extLst>
          </p:cNvPr>
          <p:cNvSpPr>
            <a:spLocks noGrp="1"/>
          </p:cNvSpPr>
          <p:nvPr>
            <p:ph type="ftr" sz="quarter" idx="11"/>
          </p:nvPr>
        </p:nvSpPr>
        <p:spPr>
          <a:prstGeom prst="rect">
            <a:avLst/>
          </a:prstGeom>
        </p:spPr>
        <p:txBody>
          <a:bodyPr/>
          <a:lstStyle/>
          <a:p>
            <a:r>
              <a:rPr lang="en-US"/>
              <a:t>© 2021 Dynamic Communities</a:t>
            </a:r>
          </a:p>
        </p:txBody>
      </p:sp>
      <p:sp>
        <p:nvSpPr>
          <p:cNvPr id="6" name="Slide Number Placeholder 6">
            <a:extLst>
              <a:ext uri="{FF2B5EF4-FFF2-40B4-BE49-F238E27FC236}">
                <a16:creationId xmlns:a16="http://schemas.microsoft.com/office/drawing/2014/main" id="{25DE8F28-7CDF-4369-BE66-D5C99D3D348F}"/>
              </a:ext>
            </a:extLst>
          </p:cNvPr>
          <p:cNvSpPr>
            <a:spLocks noGrp="1"/>
          </p:cNvSpPr>
          <p:nvPr>
            <p:ph type="sldNum" sz="quarter" idx="12"/>
          </p:nvPr>
        </p:nvSpPr>
        <p:spPr>
          <a:prstGeom prst="rect">
            <a:avLst/>
          </a:prstGeom>
        </p:spPr>
        <p:txBody>
          <a:bodyPr/>
          <a:lstStyle/>
          <a:p>
            <a:fld id="{590403FA-560B-4B1E-8707-5C73BEE2BB8C}" type="slidenum">
              <a:rPr lang="en-US" smtClean="0"/>
              <a:t>5</a:t>
            </a:fld>
            <a:endParaRPr lang="en-US"/>
          </a:p>
        </p:txBody>
      </p:sp>
    </p:spTree>
    <p:extLst>
      <p:ext uri="{BB962C8B-B14F-4D97-AF65-F5344CB8AC3E}">
        <p14:creationId xmlns:p14="http://schemas.microsoft.com/office/powerpoint/2010/main" val="3685485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0E56F6-6B8A-4FEF-8F99-A049C7F08EA2}"/>
              </a:ext>
            </a:extLst>
          </p:cNvPr>
          <p:cNvSpPr>
            <a:spLocks noGrp="1"/>
          </p:cNvSpPr>
          <p:nvPr>
            <p:ph idx="1"/>
          </p:nvPr>
        </p:nvSpPr>
        <p:spPr>
          <a:xfrm>
            <a:off x="838200" y="365125"/>
            <a:ext cx="10515600" cy="5811838"/>
          </a:xfrm>
        </p:spPr>
        <p:txBody>
          <a:bodyPr>
            <a:normAutofit fontScale="25000" lnSpcReduction="20000"/>
          </a:bodyPr>
          <a:lstStyle/>
          <a:p>
            <a:pPr marL="0" indent="0">
              <a:buNone/>
            </a:pPr>
            <a:r>
              <a:rPr lang="en-US" dirty="0"/>
              <a:t> [</a:t>
            </a:r>
            <a:r>
              <a:rPr lang="en-US" dirty="0" err="1"/>
              <a:t>UpgradeScriptDescriptionAttribute</a:t>
            </a:r>
            <a:r>
              <a:rPr lang="en-US" dirty="0"/>
              <a:t>("@SYS53630"),</a:t>
            </a:r>
          </a:p>
          <a:p>
            <a:pPr marL="0" indent="0">
              <a:buNone/>
            </a:pPr>
            <a:r>
              <a:rPr lang="en-US" dirty="0"/>
              <a:t>    </a:t>
            </a:r>
            <a:r>
              <a:rPr lang="en-US" dirty="0" err="1"/>
              <a:t>UpgradeScriptStageAttribute</a:t>
            </a:r>
            <a:r>
              <a:rPr lang="en-US" dirty="0"/>
              <a:t>(</a:t>
            </a:r>
            <a:r>
              <a:rPr lang="en-US" dirty="0" err="1"/>
              <a:t>ReleaseUpdateScriptStage</a:t>
            </a:r>
            <a:r>
              <a:rPr lang="en-US" dirty="0"/>
              <a:t>::</a:t>
            </a:r>
            <a:r>
              <a:rPr lang="en-US" dirty="0" err="1"/>
              <a:t>PostSync</a:t>
            </a:r>
            <a:r>
              <a:rPr lang="en-US" dirty="0"/>
              <a:t>),</a:t>
            </a:r>
          </a:p>
          <a:p>
            <a:pPr marL="0" indent="0">
              <a:buNone/>
            </a:pPr>
            <a:r>
              <a:rPr lang="en-US" dirty="0"/>
              <a:t>    </a:t>
            </a:r>
            <a:r>
              <a:rPr lang="en-US" dirty="0" err="1"/>
              <a:t>UpgradeScriptTypeAttribute</a:t>
            </a:r>
            <a:r>
              <a:rPr lang="en-US" dirty="0"/>
              <a:t>(</a:t>
            </a:r>
            <a:r>
              <a:rPr lang="en-US" dirty="0" err="1"/>
              <a:t>ReleaseUpdateScriptType</a:t>
            </a:r>
            <a:r>
              <a:rPr lang="en-US" dirty="0"/>
              <a:t>::</a:t>
            </a:r>
            <a:r>
              <a:rPr lang="en-US" dirty="0" err="1"/>
              <a:t>StandardScript</a:t>
            </a:r>
            <a:r>
              <a:rPr lang="en-US" dirty="0"/>
              <a:t>),</a:t>
            </a:r>
          </a:p>
          <a:p>
            <a:pPr marL="0" indent="0">
              <a:buNone/>
            </a:pPr>
            <a:r>
              <a:rPr lang="en-US" dirty="0"/>
              <a:t>    </a:t>
            </a:r>
            <a:r>
              <a:rPr lang="en-US" dirty="0" err="1"/>
              <a:t>UpgradeScriptTableAttribute</a:t>
            </a:r>
            <a:r>
              <a:rPr lang="en-US" dirty="0"/>
              <a:t>(</a:t>
            </a:r>
            <a:r>
              <a:rPr lang="en-US" dirty="0" err="1"/>
              <a:t>tableStr</a:t>
            </a:r>
            <a:r>
              <a:rPr lang="en-US" dirty="0"/>
              <a:t>(</a:t>
            </a:r>
            <a:r>
              <a:rPr lang="en-US" dirty="0" err="1"/>
              <a:t>ProjWorkerSetup</a:t>
            </a:r>
            <a:r>
              <a:rPr lang="en-US" dirty="0"/>
              <a:t>), false, true, true, false)]</a:t>
            </a:r>
          </a:p>
          <a:p>
            <a:pPr marL="0" indent="0">
              <a:buNone/>
            </a:pPr>
            <a:r>
              <a:rPr lang="en-US" dirty="0"/>
              <a:t>    public void </a:t>
            </a:r>
            <a:r>
              <a:rPr lang="en-US" dirty="0" err="1"/>
              <a:t>updateProjWorkerSetup</a:t>
            </a:r>
            <a:r>
              <a:rPr lang="en-US" dirty="0"/>
              <a:t>()</a:t>
            </a:r>
          </a:p>
          <a:p>
            <a:pPr marL="0" indent="0">
              <a:buNone/>
            </a:pPr>
            <a:r>
              <a:rPr lang="en-US" dirty="0"/>
              <a:t>    {</a:t>
            </a:r>
          </a:p>
          <a:p>
            <a:pPr marL="0" indent="0">
              <a:buNone/>
            </a:pPr>
            <a:r>
              <a:rPr lang="en-US" dirty="0"/>
              <a:t>        </a:t>
            </a:r>
            <a:r>
              <a:rPr lang="en-US" dirty="0" err="1"/>
              <a:t>DataArea</a:t>
            </a:r>
            <a:r>
              <a:rPr lang="en-US" dirty="0"/>
              <a:t> </a:t>
            </a:r>
            <a:r>
              <a:rPr lang="en-US" dirty="0" err="1"/>
              <a:t>dataarea</a:t>
            </a:r>
            <a:r>
              <a:rPr lang="en-US" dirty="0"/>
              <a:t>;</a:t>
            </a:r>
          </a:p>
          <a:p>
            <a:pPr marL="0" indent="0">
              <a:buNone/>
            </a:pPr>
            <a:r>
              <a:rPr lang="en-US" dirty="0"/>
              <a:t>        </a:t>
            </a:r>
            <a:r>
              <a:rPr lang="en-US" dirty="0" err="1"/>
              <a:t>ProjWorkerSetup</a:t>
            </a:r>
            <a:r>
              <a:rPr lang="en-US" dirty="0"/>
              <a:t> </a:t>
            </a:r>
            <a:r>
              <a:rPr lang="en-US" dirty="0" err="1"/>
              <a:t>ProjWorkerSetup</a:t>
            </a:r>
            <a:r>
              <a:rPr lang="en-US" dirty="0"/>
              <a:t>;</a:t>
            </a:r>
          </a:p>
          <a:p>
            <a:pPr marL="0" indent="0">
              <a:buNone/>
            </a:pPr>
            <a:r>
              <a:rPr lang="en-US" dirty="0"/>
              <a:t>        </a:t>
            </a:r>
            <a:r>
              <a:rPr lang="en-US" dirty="0" err="1"/>
              <a:t>HcmWorker</a:t>
            </a:r>
            <a:r>
              <a:rPr lang="en-US" dirty="0"/>
              <a:t> </a:t>
            </a:r>
            <a:r>
              <a:rPr lang="en-US" dirty="0" err="1"/>
              <a:t>HCMWorker</a:t>
            </a:r>
            <a:r>
              <a:rPr lang="en-US" dirty="0"/>
              <a:t>;</a:t>
            </a:r>
          </a:p>
          <a:p>
            <a:pPr marL="0" indent="0">
              <a:buNone/>
            </a:pPr>
            <a:endParaRPr lang="en-US" dirty="0"/>
          </a:p>
          <a:p>
            <a:pPr marL="0" indent="0">
              <a:buNone/>
            </a:pPr>
            <a:r>
              <a:rPr lang="en-US" dirty="0"/>
              <a:t>        while select </a:t>
            </a:r>
            <a:r>
              <a:rPr lang="en-US" dirty="0" err="1"/>
              <a:t>dataarea</a:t>
            </a:r>
            <a:r>
              <a:rPr lang="en-US" dirty="0"/>
              <a:t> where </a:t>
            </a:r>
            <a:r>
              <a:rPr lang="en-US" dirty="0" err="1"/>
              <a:t>dataarea.isVirtual</a:t>
            </a:r>
            <a:r>
              <a:rPr lang="en-US" dirty="0"/>
              <a:t> == </a:t>
            </a:r>
            <a:r>
              <a:rPr lang="en-US" dirty="0" err="1"/>
              <a:t>NoYes</a:t>
            </a:r>
            <a:r>
              <a:rPr lang="en-US" dirty="0"/>
              <a:t>::No</a:t>
            </a:r>
          </a:p>
          <a:p>
            <a:pPr marL="0" indent="0">
              <a:buNone/>
            </a:pPr>
            <a:r>
              <a:rPr lang="en-US" dirty="0"/>
              <a:t>        {</a:t>
            </a:r>
          </a:p>
          <a:p>
            <a:pPr marL="0" indent="0">
              <a:buNone/>
            </a:pPr>
            <a:r>
              <a:rPr lang="en-US" dirty="0"/>
              <a:t>            </a:t>
            </a:r>
            <a:r>
              <a:rPr lang="en-US" dirty="0" err="1"/>
              <a:t>changecompany</a:t>
            </a:r>
            <a:r>
              <a:rPr lang="en-US" dirty="0"/>
              <a:t>(dataarea.id)</a:t>
            </a:r>
          </a:p>
          <a:p>
            <a:pPr marL="0" indent="0">
              <a:buNone/>
            </a:pPr>
            <a:r>
              <a:rPr lang="en-US" dirty="0"/>
              <a:t>            {</a:t>
            </a:r>
          </a:p>
          <a:p>
            <a:pPr marL="0" indent="0">
              <a:buNone/>
            </a:pPr>
            <a:r>
              <a:rPr lang="en-US" dirty="0"/>
              <a:t>                </a:t>
            </a:r>
            <a:r>
              <a:rPr lang="en-US" dirty="0" err="1"/>
              <a:t>ProjWorkerSetup</a:t>
            </a:r>
            <a:r>
              <a:rPr lang="en-US" dirty="0"/>
              <a:t> = null;</a:t>
            </a:r>
          </a:p>
          <a:p>
            <a:pPr marL="0" indent="0">
              <a:buNone/>
            </a:pPr>
            <a:r>
              <a:rPr lang="en-US" dirty="0"/>
              <a:t>                while select </a:t>
            </a:r>
            <a:r>
              <a:rPr lang="en-US" dirty="0" err="1"/>
              <a:t>forUpdate</a:t>
            </a:r>
            <a:r>
              <a:rPr lang="en-US" dirty="0"/>
              <a:t> </a:t>
            </a:r>
            <a:r>
              <a:rPr lang="en-US" dirty="0" err="1"/>
              <a:t>ProjWorkerSetup</a:t>
            </a:r>
            <a:endParaRPr lang="en-US" dirty="0"/>
          </a:p>
          <a:p>
            <a:pPr marL="0" indent="0">
              <a:buNone/>
            </a:pPr>
            <a:r>
              <a:rPr lang="en-US" dirty="0"/>
              <a:t>                {</a:t>
            </a:r>
          </a:p>
          <a:p>
            <a:pPr marL="0" indent="0">
              <a:buNone/>
            </a:pPr>
            <a:r>
              <a:rPr lang="en-US" dirty="0"/>
              <a:t>                    if(!</a:t>
            </a:r>
            <a:r>
              <a:rPr lang="en-US" dirty="0" err="1"/>
              <a:t>HcmWorker</a:t>
            </a:r>
            <a:r>
              <a:rPr lang="en-US" dirty="0"/>
              <a:t>::exist(</a:t>
            </a:r>
            <a:r>
              <a:rPr lang="en-US" dirty="0" err="1"/>
              <a:t>ProjWorkerSetup.Worker</a:t>
            </a:r>
            <a:r>
              <a:rPr lang="en-US" dirty="0"/>
              <a:t>))</a:t>
            </a:r>
          </a:p>
          <a:p>
            <a:pPr marL="0" indent="0">
              <a:buNone/>
            </a:pPr>
            <a:r>
              <a:rPr lang="en-US" dirty="0"/>
              <a:t>                    {       </a:t>
            </a:r>
          </a:p>
          <a:p>
            <a:pPr marL="0" indent="0">
              <a:buNone/>
            </a:pPr>
            <a:r>
              <a:rPr lang="en-US" dirty="0"/>
              <a:t>                        </a:t>
            </a:r>
            <a:r>
              <a:rPr lang="en-US" dirty="0" err="1"/>
              <a:t>ttsBegin</a:t>
            </a:r>
            <a:r>
              <a:rPr lang="en-US" dirty="0"/>
              <a:t>;</a:t>
            </a:r>
          </a:p>
          <a:p>
            <a:pPr marL="0" indent="0">
              <a:buNone/>
            </a:pPr>
            <a:r>
              <a:rPr lang="en-US" dirty="0"/>
              <a:t>                        </a:t>
            </a:r>
            <a:r>
              <a:rPr lang="en-US" dirty="0" err="1"/>
              <a:t>ProjWorkerSetup.delete</a:t>
            </a:r>
            <a:r>
              <a:rPr lang="en-US" dirty="0"/>
              <a:t>();</a:t>
            </a:r>
          </a:p>
          <a:p>
            <a:pPr marL="0" indent="0">
              <a:buNone/>
            </a:pPr>
            <a:r>
              <a:rPr lang="en-US" dirty="0"/>
              <a:t>                        </a:t>
            </a:r>
            <a:r>
              <a:rPr lang="en-US" dirty="0" err="1"/>
              <a:t>ttsCommit</a:t>
            </a:r>
            <a:r>
              <a:rPr lang="en-US" dirty="0"/>
              <a:t>;</a:t>
            </a:r>
          </a:p>
          <a:p>
            <a:pPr marL="0" indent="0">
              <a:buNone/>
            </a:pPr>
            <a:r>
              <a:rPr lang="en-US" dirty="0"/>
              <a:t>                    }</a:t>
            </a:r>
          </a:p>
          <a:p>
            <a:pPr marL="0" indent="0">
              <a:buNone/>
            </a:pPr>
            <a:r>
              <a:rPr lang="en-US" dirty="0"/>
              <a:t>                }</a:t>
            </a:r>
          </a:p>
          <a:p>
            <a:pPr marL="0" indent="0">
              <a:buNone/>
            </a:pPr>
            <a:r>
              <a:rPr lang="en-US" dirty="0"/>
              <a:t>            }</a:t>
            </a:r>
          </a:p>
          <a:p>
            <a:pPr marL="0" indent="0">
              <a:buNone/>
            </a:pPr>
            <a:r>
              <a:rPr lang="en-US" dirty="0"/>
              <a:t>        }</a:t>
            </a:r>
          </a:p>
          <a:p>
            <a:pPr marL="0" indent="0">
              <a:buNone/>
            </a:pPr>
            <a:r>
              <a:rPr lang="en-US" dirty="0"/>
              <a:t>    }</a:t>
            </a:r>
          </a:p>
        </p:txBody>
      </p:sp>
      <p:pic>
        <p:nvPicPr>
          <p:cNvPr id="6146" name="Picture 2">
            <a:extLst>
              <a:ext uri="{FF2B5EF4-FFF2-40B4-BE49-F238E27FC236}">
                <a16:creationId xmlns:a16="http://schemas.microsoft.com/office/drawing/2014/main" id="{F31EC9C2-AC30-4F87-8EBD-ADEB034A5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4375" y="-681037"/>
            <a:ext cx="3857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514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B5F2-3680-4BAE-9091-C0FF68876C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1423C2-D252-408B-AC83-A834C6F9F07B}"/>
              </a:ext>
            </a:extLst>
          </p:cNvPr>
          <p:cNvSpPr>
            <a:spLocks noGrp="1"/>
          </p:cNvSpPr>
          <p:nvPr>
            <p:ph idx="1"/>
          </p:nvPr>
        </p:nvSpPr>
        <p:spPr>
          <a:xfrm>
            <a:off x="838200" y="365125"/>
            <a:ext cx="10515600" cy="5811838"/>
          </a:xfrm>
        </p:spPr>
        <p:txBody>
          <a:bodyPr>
            <a:normAutofit fontScale="70000" lnSpcReduction="20000"/>
          </a:bodyPr>
          <a:lstStyle/>
          <a:p>
            <a:pPr marL="0" indent="0">
              <a:buNone/>
            </a:pPr>
            <a:r>
              <a:rPr lang="en-US" dirty="0"/>
              <a:t>    [</a:t>
            </a:r>
            <a:r>
              <a:rPr lang="en-US" dirty="0" err="1"/>
              <a:t>UpgradeScriptDescriptionAttribute</a:t>
            </a:r>
            <a:r>
              <a:rPr lang="en-US" dirty="0"/>
              <a:t>("Populate </a:t>
            </a:r>
            <a:r>
              <a:rPr lang="en-US" dirty="0" err="1"/>
              <a:t>NewVendorStatus</a:t>
            </a:r>
            <a:r>
              <a:rPr lang="en-US" dirty="0"/>
              <a:t> Table"),</a:t>
            </a:r>
          </a:p>
          <a:p>
            <a:pPr marL="0" indent="0">
              <a:buNone/>
            </a:pPr>
            <a:r>
              <a:rPr lang="en-US" dirty="0"/>
              <a:t>    </a:t>
            </a:r>
            <a:r>
              <a:rPr lang="en-US" dirty="0" err="1"/>
              <a:t>UpgradeScriptStageAttribute</a:t>
            </a:r>
            <a:r>
              <a:rPr lang="en-US" dirty="0"/>
              <a:t>(</a:t>
            </a:r>
            <a:r>
              <a:rPr lang="en-US" dirty="0" err="1"/>
              <a:t>ReleaseUpdateScriptStage</a:t>
            </a:r>
            <a:r>
              <a:rPr lang="en-US" dirty="0"/>
              <a:t>::</a:t>
            </a:r>
            <a:r>
              <a:rPr lang="en-US" dirty="0" err="1"/>
              <a:t>PostSync</a:t>
            </a:r>
            <a:r>
              <a:rPr lang="en-US" dirty="0"/>
              <a:t>),</a:t>
            </a:r>
          </a:p>
          <a:p>
            <a:pPr marL="0" indent="0">
              <a:buNone/>
            </a:pPr>
            <a:r>
              <a:rPr lang="en-US" dirty="0"/>
              <a:t>    </a:t>
            </a:r>
            <a:r>
              <a:rPr lang="en-US" dirty="0" err="1"/>
              <a:t>UpgradeScriptTypeAttribute</a:t>
            </a:r>
            <a:r>
              <a:rPr lang="en-US" dirty="0"/>
              <a:t>(</a:t>
            </a:r>
            <a:r>
              <a:rPr lang="en-US" dirty="0" err="1"/>
              <a:t>ReleaseUpdateScriptType</a:t>
            </a:r>
            <a:r>
              <a:rPr lang="en-US" dirty="0"/>
              <a:t>::</a:t>
            </a:r>
            <a:r>
              <a:rPr lang="en-US" dirty="0" err="1"/>
              <a:t>StandardScript</a:t>
            </a:r>
            <a:r>
              <a:rPr lang="en-US" dirty="0"/>
              <a:t>),</a:t>
            </a:r>
          </a:p>
          <a:p>
            <a:pPr marL="0" indent="0">
              <a:buNone/>
            </a:pPr>
            <a:r>
              <a:rPr lang="en-US" dirty="0"/>
              <a:t>    </a:t>
            </a:r>
            <a:r>
              <a:rPr lang="en-US" dirty="0" err="1"/>
              <a:t>UpgradeScriptTableAttribute</a:t>
            </a:r>
            <a:r>
              <a:rPr lang="en-US" dirty="0"/>
              <a:t>(</a:t>
            </a:r>
            <a:r>
              <a:rPr lang="en-US" dirty="0" err="1"/>
              <a:t>tableStr</a:t>
            </a:r>
            <a:r>
              <a:rPr lang="en-US" dirty="0"/>
              <a:t>(</a:t>
            </a:r>
            <a:r>
              <a:rPr lang="en-US" dirty="0" err="1"/>
              <a:t>NewVendorStatus</a:t>
            </a:r>
            <a:r>
              <a:rPr lang="en-US" dirty="0"/>
              <a:t>), true, true, true, false),</a:t>
            </a:r>
          </a:p>
          <a:p>
            <a:pPr marL="0" indent="0">
              <a:buNone/>
            </a:pPr>
            <a:r>
              <a:rPr lang="en-US" dirty="0"/>
              <a:t>    </a:t>
            </a:r>
            <a:r>
              <a:rPr lang="en-US" dirty="0" err="1"/>
              <a:t>UpgradeScriptTableAttribute</a:t>
            </a:r>
            <a:r>
              <a:rPr lang="en-US" dirty="0"/>
              <a:t>(</a:t>
            </a:r>
            <a:r>
              <a:rPr lang="en-US" dirty="0" err="1"/>
              <a:t>tableStr</a:t>
            </a:r>
            <a:r>
              <a:rPr lang="en-US" dirty="0"/>
              <a:t>(</a:t>
            </a:r>
            <a:r>
              <a:rPr lang="en-US" dirty="0" err="1"/>
              <a:t>OldVendorStatus</a:t>
            </a:r>
            <a:r>
              <a:rPr lang="en-US" dirty="0"/>
              <a:t>), false, true, false, false)]</a:t>
            </a:r>
          </a:p>
          <a:p>
            <a:pPr marL="0" indent="0">
              <a:buNone/>
            </a:pPr>
            <a:r>
              <a:rPr lang="en-US" dirty="0"/>
              <a:t>    public void </a:t>
            </a:r>
            <a:r>
              <a:rPr lang="en-US" dirty="0" err="1"/>
              <a:t>populateTableNewVendorStatus</a:t>
            </a:r>
            <a:r>
              <a:rPr lang="en-US" dirty="0"/>
              <a:t>()</a:t>
            </a:r>
          </a:p>
          <a:p>
            <a:pPr marL="0" indent="0">
              <a:buNone/>
            </a:pPr>
            <a:r>
              <a:rPr lang="en-US" dirty="0"/>
              <a:t>    {</a:t>
            </a:r>
          </a:p>
          <a:p>
            <a:pPr marL="0" indent="0">
              <a:buNone/>
            </a:pPr>
            <a:r>
              <a:rPr lang="en-US" dirty="0"/>
              <a:t>       </a:t>
            </a:r>
          </a:p>
          <a:p>
            <a:pPr marL="0" indent="0">
              <a:buNone/>
            </a:pPr>
            <a:r>
              <a:rPr lang="en-US" dirty="0"/>
              <a:t>        </a:t>
            </a:r>
            <a:r>
              <a:rPr lang="en-US" dirty="0" err="1"/>
              <a:t>NewVendorStatus</a:t>
            </a:r>
            <a:r>
              <a:rPr lang="en-US" dirty="0"/>
              <a:t> </a:t>
            </a:r>
            <a:r>
              <a:rPr lang="en-US" dirty="0" err="1"/>
              <a:t>NewVendorStatus</a:t>
            </a:r>
            <a:r>
              <a:rPr lang="en-US" dirty="0"/>
              <a:t>;   </a:t>
            </a:r>
          </a:p>
          <a:p>
            <a:pPr marL="0" indent="0">
              <a:buNone/>
            </a:pPr>
            <a:r>
              <a:rPr lang="en-US" dirty="0"/>
              <a:t>        </a:t>
            </a:r>
            <a:r>
              <a:rPr lang="en-US" dirty="0" err="1"/>
              <a:t>OldVendorStatus</a:t>
            </a:r>
            <a:r>
              <a:rPr lang="en-US" dirty="0"/>
              <a:t> </a:t>
            </a:r>
            <a:r>
              <a:rPr lang="en-US" dirty="0" err="1"/>
              <a:t>OldVendorStatus</a:t>
            </a:r>
            <a:r>
              <a:rPr lang="en-US" dirty="0"/>
              <a:t>;</a:t>
            </a:r>
          </a:p>
          <a:p>
            <a:pPr marL="0" indent="0">
              <a:buNone/>
            </a:pPr>
            <a:endParaRPr lang="en-US" dirty="0"/>
          </a:p>
          <a:p>
            <a:pPr marL="0" indent="0">
              <a:buNone/>
            </a:pPr>
            <a:r>
              <a:rPr lang="en-US" dirty="0"/>
              <a:t>        </a:t>
            </a:r>
            <a:r>
              <a:rPr lang="en-US" dirty="0" err="1"/>
              <a:t>insert_recordset</a:t>
            </a:r>
            <a:r>
              <a:rPr lang="en-US" dirty="0"/>
              <a:t> </a:t>
            </a:r>
            <a:r>
              <a:rPr lang="en-US" dirty="0" err="1"/>
              <a:t>NewVendorStatus</a:t>
            </a:r>
            <a:r>
              <a:rPr lang="en-US" dirty="0"/>
              <a:t> (</a:t>
            </a:r>
            <a:r>
              <a:rPr lang="en-US" dirty="0" err="1"/>
              <a:t>NewVendorStatusId</a:t>
            </a:r>
            <a:r>
              <a:rPr lang="en-US" dirty="0"/>
              <a:t>, Description)</a:t>
            </a:r>
          </a:p>
          <a:p>
            <a:pPr marL="0" indent="0">
              <a:buNone/>
            </a:pPr>
            <a:r>
              <a:rPr lang="en-US" dirty="0"/>
              <a:t>            select </a:t>
            </a:r>
            <a:r>
              <a:rPr lang="en-US" dirty="0" err="1"/>
              <a:t>StatusId</a:t>
            </a:r>
            <a:r>
              <a:rPr lang="en-US" dirty="0"/>
              <a:t>, Description from </a:t>
            </a:r>
            <a:r>
              <a:rPr lang="en-US" dirty="0" err="1"/>
              <a:t>OldVendorStatus</a:t>
            </a:r>
            <a:r>
              <a:rPr lang="en-US" dirty="0"/>
              <a:t>;</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620126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15C0-3224-4132-B137-42284B8E9EAD}"/>
              </a:ext>
            </a:extLst>
          </p:cNvPr>
          <p:cNvSpPr>
            <a:spLocks noGrp="1"/>
          </p:cNvSpPr>
          <p:nvPr>
            <p:ph type="title"/>
          </p:nvPr>
        </p:nvSpPr>
        <p:spPr/>
        <p:txBody>
          <a:bodyPr/>
          <a:lstStyle/>
          <a:p>
            <a:r>
              <a:rPr lang="en-US" dirty="0"/>
              <a:t>Removing and Adding a Field</a:t>
            </a:r>
          </a:p>
        </p:txBody>
      </p:sp>
      <p:sp>
        <p:nvSpPr>
          <p:cNvPr id="3" name="Content Placeholder 2">
            <a:extLst>
              <a:ext uri="{FF2B5EF4-FFF2-40B4-BE49-F238E27FC236}">
                <a16:creationId xmlns:a16="http://schemas.microsoft.com/office/drawing/2014/main" id="{954FB54B-8743-4A10-92A7-28E825C49A7D}"/>
              </a:ext>
            </a:extLst>
          </p:cNvPr>
          <p:cNvSpPr>
            <a:spLocks noGrp="1"/>
          </p:cNvSpPr>
          <p:nvPr>
            <p:ph idx="1"/>
          </p:nvPr>
        </p:nvSpPr>
        <p:spPr/>
        <p:txBody>
          <a:bodyPr/>
          <a:lstStyle/>
          <a:p>
            <a:pPr marL="0" indent="0">
              <a:buNone/>
            </a:pPr>
            <a:r>
              <a:rPr lang="en-US" dirty="0"/>
              <a:t>const str </a:t>
            </a:r>
            <a:r>
              <a:rPr lang="en-US" dirty="0" err="1"/>
              <a:t>oldFieldName</a:t>
            </a:r>
            <a:r>
              <a:rPr lang="en-US" dirty="0"/>
              <a:t> = 'Date';</a:t>
            </a:r>
          </a:p>
          <a:p>
            <a:pPr marL="0" indent="0">
              <a:buNone/>
            </a:pPr>
            <a:r>
              <a:rPr lang="en-US" dirty="0"/>
              <a:t>const str </a:t>
            </a:r>
            <a:r>
              <a:rPr lang="en-US" dirty="0" err="1"/>
              <a:t>newFieldName</a:t>
            </a:r>
            <a:r>
              <a:rPr lang="en-US" dirty="0"/>
              <a:t> = </a:t>
            </a:r>
            <a:r>
              <a:rPr lang="en-US" dirty="0" err="1"/>
              <a:t>fieldStr</a:t>
            </a:r>
            <a:r>
              <a:rPr lang="en-US" dirty="0"/>
              <a:t>(</a:t>
            </a:r>
            <a:r>
              <a:rPr lang="en-US" dirty="0" err="1"/>
              <a:t>MyTable</a:t>
            </a:r>
            <a:r>
              <a:rPr lang="en-US" dirty="0"/>
              <a:t>, </a:t>
            </a:r>
            <a:r>
              <a:rPr lang="en-US" dirty="0" err="1"/>
              <a:t>TransDate</a:t>
            </a:r>
            <a:r>
              <a:rPr lang="en-US" dirty="0"/>
              <a:t>);</a:t>
            </a:r>
          </a:p>
          <a:p>
            <a:pPr marL="0" indent="0">
              <a:buNone/>
            </a:pPr>
            <a:endParaRPr lang="en-US" dirty="0"/>
          </a:p>
          <a:p>
            <a:pPr marL="0" indent="0">
              <a:buNone/>
            </a:pPr>
            <a:r>
              <a:rPr lang="en-US" dirty="0" err="1"/>
              <a:t>ReleaseUpdateDB_GLSHelper</a:t>
            </a:r>
            <a:r>
              <a:rPr lang="en-US" dirty="0"/>
              <a:t>::</a:t>
            </a:r>
            <a:r>
              <a:rPr lang="en-US" dirty="0" err="1"/>
              <a:t>replaceTableField</a:t>
            </a:r>
            <a:r>
              <a:rPr lang="en-US" dirty="0"/>
              <a:t>(</a:t>
            </a:r>
            <a:r>
              <a:rPr lang="en-US" dirty="0" err="1"/>
              <a:t>tableStr</a:t>
            </a:r>
            <a:r>
              <a:rPr lang="en-US" dirty="0"/>
              <a:t>(</a:t>
            </a:r>
            <a:r>
              <a:rPr lang="en-US" dirty="0" err="1"/>
              <a:t>MyTable</a:t>
            </a:r>
            <a:r>
              <a:rPr lang="en-US" dirty="0"/>
              <a:t>), </a:t>
            </a:r>
            <a:r>
              <a:rPr lang="en-US" dirty="0" err="1"/>
              <a:t>oldFieldName</a:t>
            </a:r>
            <a:r>
              <a:rPr lang="en-US" dirty="0"/>
              <a:t>, </a:t>
            </a:r>
            <a:r>
              <a:rPr lang="en-US" dirty="0" err="1"/>
              <a:t>newFieldName</a:t>
            </a:r>
            <a:r>
              <a:rPr lang="en-US" dirty="0"/>
              <a:t>);</a:t>
            </a:r>
          </a:p>
        </p:txBody>
      </p:sp>
    </p:spTree>
    <p:extLst>
      <p:ext uri="{BB962C8B-B14F-4D97-AF65-F5344CB8AC3E}">
        <p14:creationId xmlns:p14="http://schemas.microsoft.com/office/powerpoint/2010/main" val="3801656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16CBC-3F2A-4E8A-8246-00C06EEE539F}"/>
              </a:ext>
            </a:extLst>
          </p:cNvPr>
          <p:cNvSpPr>
            <a:spLocks noGrp="1"/>
          </p:cNvSpPr>
          <p:nvPr>
            <p:ph type="title"/>
          </p:nvPr>
        </p:nvSpPr>
        <p:spPr/>
        <p:txBody>
          <a:bodyPr/>
          <a:lstStyle/>
          <a:p>
            <a:r>
              <a:rPr lang="en-US" dirty="0"/>
              <a:t>Renaming a Field</a:t>
            </a:r>
          </a:p>
        </p:txBody>
      </p:sp>
      <p:sp>
        <p:nvSpPr>
          <p:cNvPr id="3" name="Content Placeholder 2">
            <a:extLst>
              <a:ext uri="{FF2B5EF4-FFF2-40B4-BE49-F238E27FC236}">
                <a16:creationId xmlns:a16="http://schemas.microsoft.com/office/drawing/2014/main" id="{6E3F9A88-34EA-44A6-8626-74D5DDE5C765}"/>
              </a:ext>
            </a:extLst>
          </p:cNvPr>
          <p:cNvSpPr>
            <a:spLocks noGrp="1"/>
          </p:cNvSpPr>
          <p:nvPr>
            <p:ph idx="1"/>
          </p:nvPr>
        </p:nvSpPr>
        <p:spPr/>
        <p:txBody>
          <a:bodyPr/>
          <a:lstStyle/>
          <a:p>
            <a:pPr marL="0" indent="0">
              <a:buNone/>
            </a:pPr>
            <a:r>
              <a:rPr lang="en-US" dirty="0" err="1"/>
              <a:t>SysDictTable</a:t>
            </a:r>
            <a:r>
              <a:rPr lang="en-US" dirty="0"/>
              <a:t> </a:t>
            </a:r>
            <a:r>
              <a:rPr lang="en-US" dirty="0" err="1"/>
              <a:t>sysDictTable</a:t>
            </a:r>
            <a:r>
              <a:rPr lang="en-US" dirty="0"/>
              <a:t> = new </a:t>
            </a:r>
            <a:r>
              <a:rPr lang="en-US" dirty="0" err="1"/>
              <a:t>SysDictTable</a:t>
            </a:r>
            <a:r>
              <a:rPr lang="en-US" dirty="0"/>
              <a:t>(_</a:t>
            </a:r>
            <a:r>
              <a:rPr lang="en-US" dirty="0" err="1"/>
              <a:t>tableId</a:t>
            </a:r>
            <a:r>
              <a:rPr lang="en-US" dirty="0"/>
              <a:t>);</a:t>
            </a:r>
          </a:p>
          <a:p>
            <a:pPr marL="0" indent="0">
              <a:buNone/>
            </a:pPr>
            <a:endParaRPr lang="en-US" dirty="0"/>
          </a:p>
          <a:p>
            <a:pPr marL="0" indent="0">
              <a:buNone/>
            </a:pPr>
            <a:r>
              <a:rPr lang="en-US" dirty="0" err="1"/>
              <a:t>ReleaseUpdateDB_GLSHelper</a:t>
            </a:r>
            <a:r>
              <a:rPr lang="en-US" dirty="0"/>
              <a:t>::</a:t>
            </a:r>
            <a:r>
              <a:rPr lang="en-US" dirty="0" err="1"/>
              <a:t>executeSqlStatementUpdate</a:t>
            </a:r>
            <a:r>
              <a:rPr lang="en-US" dirty="0"/>
              <a:t>(</a:t>
            </a:r>
          </a:p>
          <a:p>
            <a:pPr marL="0" indent="0">
              <a:buNone/>
            </a:pPr>
            <a:r>
              <a:rPr lang="en-US" dirty="0"/>
              <a:t>                </a:t>
            </a:r>
            <a:r>
              <a:rPr lang="en-US" dirty="0" err="1"/>
              <a:t>strFmt</a:t>
            </a:r>
            <a:r>
              <a:rPr lang="en-US" dirty="0"/>
              <a:t>("EXEC </a:t>
            </a:r>
            <a:r>
              <a:rPr lang="en-US" dirty="0" err="1"/>
              <a:t>sp_rename</a:t>
            </a:r>
            <a:r>
              <a:rPr lang="en-US" dirty="0"/>
              <a:t> '%1','%2'",</a:t>
            </a:r>
          </a:p>
          <a:p>
            <a:pPr marL="0" indent="0">
              <a:buNone/>
            </a:pPr>
            <a:r>
              <a:rPr lang="en-US" dirty="0"/>
              <a:t>                sysDictTable.name(</a:t>
            </a:r>
            <a:r>
              <a:rPr lang="en-US" dirty="0" err="1"/>
              <a:t>DbBackend</a:t>
            </a:r>
            <a:r>
              <a:rPr lang="en-US" dirty="0"/>
              <a:t>::</a:t>
            </a:r>
            <a:r>
              <a:rPr lang="en-US" dirty="0" err="1"/>
              <a:t>Sql</a:t>
            </a:r>
            <a:r>
              <a:rPr lang="en-US" dirty="0"/>
              <a:t>),</a:t>
            </a:r>
          </a:p>
          <a:p>
            <a:pPr marL="0" indent="0">
              <a:buNone/>
            </a:pPr>
            <a:r>
              <a:rPr lang="en-US" dirty="0"/>
              <a:t>                _</a:t>
            </a:r>
            <a:r>
              <a:rPr lang="en-US" dirty="0" err="1"/>
              <a:t>oldNameSQL</a:t>
            </a:r>
            <a:r>
              <a:rPr lang="en-US" dirty="0"/>
              <a:t>));</a:t>
            </a:r>
          </a:p>
        </p:txBody>
      </p:sp>
    </p:spTree>
    <p:extLst>
      <p:ext uri="{BB962C8B-B14F-4D97-AF65-F5344CB8AC3E}">
        <p14:creationId xmlns:p14="http://schemas.microsoft.com/office/powerpoint/2010/main" val="36804852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1E57-8A89-4127-8997-9A2DDC946F4E}"/>
              </a:ext>
            </a:extLst>
          </p:cNvPr>
          <p:cNvSpPr>
            <a:spLocks noGrp="1"/>
          </p:cNvSpPr>
          <p:nvPr>
            <p:ph type="title"/>
          </p:nvPr>
        </p:nvSpPr>
        <p:spPr/>
        <p:txBody>
          <a:bodyPr/>
          <a:lstStyle/>
          <a:p>
            <a:r>
              <a:rPr lang="en-US" dirty="0"/>
              <a:t>SQL Based changes</a:t>
            </a:r>
          </a:p>
        </p:txBody>
      </p:sp>
      <p:sp>
        <p:nvSpPr>
          <p:cNvPr id="3" name="Content Placeholder 2">
            <a:extLst>
              <a:ext uri="{FF2B5EF4-FFF2-40B4-BE49-F238E27FC236}">
                <a16:creationId xmlns:a16="http://schemas.microsoft.com/office/drawing/2014/main" id="{8D94F367-8753-45EC-AF1D-6E477951D801}"/>
              </a:ext>
            </a:extLst>
          </p:cNvPr>
          <p:cNvSpPr>
            <a:spLocks noGrp="1"/>
          </p:cNvSpPr>
          <p:nvPr>
            <p:ph idx="1"/>
          </p:nvPr>
        </p:nvSpPr>
        <p:spPr/>
        <p:txBody>
          <a:bodyPr>
            <a:normAutofit fontScale="70000" lnSpcReduction="20000"/>
          </a:bodyPr>
          <a:lstStyle/>
          <a:p>
            <a:pPr marL="0" indent="0">
              <a:buNone/>
            </a:pPr>
            <a:r>
              <a:rPr lang="en-US" dirty="0"/>
              <a:t> [</a:t>
            </a:r>
            <a:r>
              <a:rPr lang="en-US" dirty="0" err="1"/>
              <a:t>UpgradeScriptDescriptionAttribute</a:t>
            </a:r>
            <a:r>
              <a:rPr lang="en-US" dirty="0"/>
              <a:t>("@SYS53630"),</a:t>
            </a:r>
          </a:p>
          <a:p>
            <a:pPr marL="0" indent="0">
              <a:buNone/>
            </a:pPr>
            <a:r>
              <a:rPr lang="en-US" dirty="0"/>
              <a:t>    </a:t>
            </a:r>
            <a:r>
              <a:rPr lang="en-US" dirty="0" err="1"/>
              <a:t>UpgradeScriptStageAttribute</a:t>
            </a:r>
            <a:r>
              <a:rPr lang="en-US" dirty="0"/>
              <a:t>(</a:t>
            </a:r>
            <a:r>
              <a:rPr lang="en-US" dirty="0" err="1"/>
              <a:t>ReleaseUpdateScriptStage</a:t>
            </a:r>
            <a:r>
              <a:rPr lang="en-US" dirty="0"/>
              <a:t>::</a:t>
            </a:r>
            <a:r>
              <a:rPr lang="en-US" dirty="0" err="1"/>
              <a:t>PostSync</a:t>
            </a:r>
            <a:r>
              <a:rPr lang="en-US" dirty="0"/>
              <a:t>),</a:t>
            </a:r>
          </a:p>
          <a:p>
            <a:pPr marL="0" indent="0">
              <a:buNone/>
            </a:pPr>
            <a:r>
              <a:rPr lang="en-US" dirty="0"/>
              <a:t>    </a:t>
            </a:r>
            <a:r>
              <a:rPr lang="en-US" dirty="0" err="1"/>
              <a:t>UpgradeScriptTypeAttribute</a:t>
            </a:r>
            <a:r>
              <a:rPr lang="en-US" dirty="0"/>
              <a:t>(</a:t>
            </a:r>
            <a:r>
              <a:rPr lang="en-US" dirty="0" err="1"/>
              <a:t>ReleaseUpdateScriptType</a:t>
            </a:r>
            <a:r>
              <a:rPr lang="en-US" dirty="0"/>
              <a:t>::</a:t>
            </a:r>
            <a:r>
              <a:rPr lang="en-US" dirty="0" err="1"/>
              <a:t>StandardScript</a:t>
            </a:r>
            <a:r>
              <a:rPr lang="en-US" dirty="0"/>
              <a:t>),</a:t>
            </a:r>
          </a:p>
          <a:p>
            <a:pPr marL="0" indent="0">
              <a:buNone/>
            </a:pPr>
            <a:r>
              <a:rPr lang="en-US" dirty="0"/>
              <a:t>    </a:t>
            </a:r>
            <a:r>
              <a:rPr lang="en-US" dirty="0" err="1"/>
              <a:t>UpgradeScriptTableAttribute</a:t>
            </a:r>
            <a:r>
              <a:rPr lang="en-US" dirty="0"/>
              <a:t>(</a:t>
            </a:r>
            <a:r>
              <a:rPr lang="en-US" dirty="0" err="1"/>
              <a:t>tableStr</a:t>
            </a:r>
            <a:r>
              <a:rPr lang="en-US" dirty="0"/>
              <a:t>(</a:t>
            </a:r>
            <a:r>
              <a:rPr lang="en-US" dirty="0" err="1"/>
              <a:t>InventDim</a:t>
            </a:r>
            <a:r>
              <a:rPr lang="en-US" dirty="0"/>
              <a:t>), false, true, true, false)]</a:t>
            </a:r>
          </a:p>
          <a:p>
            <a:pPr marL="0" indent="0">
              <a:buNone/>
            </a:pPr>
            <a:r>
              <a:rPr lang="en-US" dirty="0"/>
              <a:t>    public void </a:t>
            </a:r>
            <a:r>
              <a:rPr lang="en-US" dirty="0" err="1"/>
              <a:t>moveCustomInventDimFields</a:t>
            </a:r>
            <a:r>
              <a:rPr lang="en-US" dirty="0"/>
              <a:t>()</a:t>
            </a:r>
          </a:p>
          <a:p>
            <a:pPr marL="0" indent="0">
              <a:buNone/>
            </a:pPr>
            <a:r>
              <a:rPr lang="en-US" dirty="0"/>
              <a:t>    {</a:t>
            </a:r>
          </a:p>
          <a:p>
            <a:pPr marL="0" indent="0">
              <a:buNone/>
            </a:pPr>
            <a:r>
              <a:rPr lang="en-US" dirty="0"/>
              <a:t>    </a:t>
            </a:r>
            <a:r>
              <a:rPr lang="en-US" dirty="0" err="1"/>
              <a:t>sqlStatement</a:t>
            </a:r>
            <a:r>
              <a:rPr lang="en-US" dirty="0"/>
              <a:t> = @"UPDATE </a:t>
            </a:r>
            <a:r>
              <a:rPr lang="en-US" dirty="0" err="1"/>
              <a:t>inventDim</a:t>
            </a:r>
            <a:r>
              <a:rPr lang="en-US" dirty="0"/>
              <a:t> set InventDimension1 = </a:t>
            </a:r>
            <a:r>
              <a:rPr lang="en-US" dirty="0" err="1"/>
              <a:t>Inventdim.MyContainerId</a:t>
            </a:r>
            <a:r>
              <a:rPr lang="en-US" dirty="0"/>
              <a:t>,</a:t>
            </a:r>
          </a:p>
          <a:p>
            <a:pPr marL="0" indent="0">
              <a:buNone/>
            </a:pPr>
            <a:r>
              <a:rPr lang="en-US" dirty="0"/>
              <a:t>                                             InventDimension2 = </a:t>
            </a:r>
            <a:r>
              <a:rPr lang="en-US" dirty="0" err="1"/>
              <a:t>Inventdim.MySampleId</a:t>
            </a:r>
            <a:r>
              <a:rPr lang="en-US" dirty="0"/>
              <a:t>";</a:t>
            </a:r>
          </a:p>
          <a:p>
            <a:pPr marL="0" indent="0">
              <a:buNone/>
            </a:pPr>
            <a:endParaRPr lang="en-US" dirty="0"/>
          </a:p>
          <a:p>
            <a:pPr marL="0" indent="0">
              <a:buNone/>
            </a:pPr>
            <a:r>
              <a:rPr lang="en-US" dirty="0"/>
              <a:t>        </a:t>
            </a:r>
            <a:r>
              <a:rPr lang="en-US" dirty="0" err="1"/>
              <a:t>this.executeSqlStatement</a:t>
            </a:r>
            <a:r>
              <a:rPr lang="en-US" dirty="0"/>
              <a:t>(</a:t>
            </a:r>
            <a:r>
              <a:rPr lang="en-US" dirty="0" err="1"/>
              <a:t>sqlStatement</a:t>
            </a:r>
            <a:r>
              <a:rPr lang="en-US" dirty="0"/>
              <a:t>);</a:t>
            </a:r>
          </a:p>
          <a:p>
            <a:pPr marL="0" indent="0">
              <a:buNone/>
            </a:pPr>
            <a:r>
              <a:rPr lang="en-US" dirty="0"/>
              <a:t>        </a:t>
            </a:r>
          </a:p>
          <a:p>
            <a:pPr marL="0" indent="0">
              <a:buNone/>
            </a:pPr>
            <a:r>
              <a:rPr lang="en-US" dirty="0"/>
              <a:t>    }</a:t>
            </a:r>
          </a:p>
        </p:txBody>
      </p:sp>
    </p:spTree>
    <p:extLst>
      <p:ext uri="{BB962C8B-B14F-4D97-AF65-F5344CB8AC3E}">
        <p14:creationId xmlns:p14="http://schemas.microsoft.com/office/powerpoint/2010/main" val="1322485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E1DF8-CE42-4FA1-8FCB-7C6083B3FE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4CAB59-16AA-4F6B-9BC7-D57239CA2732}"/>
              </a:ext>
            </a:extLst>
          </p:cNvPr>
          <p:cNvSpPr>
            <a:spLocks noGrp="1"/>
          </p:cNvSpPr>
          <p:nvPr>
            <p:ph idx="1"/>
          </p:nvPr>
        </p:nvSpPr>
        <p:spPr>
          <a:xfrm>
            <a:off x="838200" y="365125"/>
            <a:ext cx="10515600" cy="5811838"/>
          </a:xfrm>
        </p:spPr>
        <p:txBody>
          <a:bodyPr>
            <a:normAutofit fontScale="70000" lnSpcReduction="20000"/>
          </a:bodyPr>
          <a:lstStyle/>
          <a:p>
            <a:pPr marL="0" indent="0">
              <a:buNone/>
            </a:pPr>
            <a:r>
              <a:rPr lang="en-US" dirty="0"/>
              <a:t>    [</a:t>
            </a:r>
            <a:r>
              <a:rPr lang="en-US" dirty="0" err="1"/>
              <a:t>UpgradeScriptDescriptionAttribute</a:t>
            </a:r>
            <a:r>
              <a:rPr lang="en-US" dirty="0"/>
              <a:t>("Update Purchase Order Lines"),</a:t>
            </a:r>
          </a:p>
          <a:p>
            <a:pPr marL="0" indent="0">
              <a:buNone/>
            </a:pPr>
            <a:r>
              <a:rPr lang="en-US" dirty="0"/>
              <a:t>    </a:t>
            </a:r>
            <a:r>
              <a:rPr lang="en-US" dirty="0" err="1"/>
              <a:t>UpgradeScriptStageAttribute</a:t>
            </a:r>
            <a:r>
              <a:rPr lang="en-US" dirty="0"/>
              <a:t>(</a:t>
            </a:r>
            <a:r>
              <a:rPr lang="en-US" dirty="0" err="1"/>
              <a:t>ReleaseUpdateScriptStage</a:t>
            </a:r>
            <a:r>
              <a:rPr lang="en-US" dirty="0"/>
              <a:t>::</a:t>
            </a:r>
            <a:r>
              <a:rPr lang="en-US" dirty="0" err="1"/>
              <a:t>PostSync</a:t>
            </a:r>
            <a:r>
              <a:rPr lang="en-US" dirty="0"/>
              <a:t>),</a:t>
            </a:r>
          </a:p>
          <a:p>
            <a:pPr marL="0" indent="0">
              <a:buNone/>
            </a:pPr>
            <a:r>
              <a:rPr lang="en-US" dirty="0"/>
              <a:t>    </a:t>
            </a:r>
            <a:r>
              <a:rPr lang="en-US" dirty="0" err="1"/>
              <a:t>UpgradeScriptTypeAttribute</a:t>
            </a:r>
            <a:r>
              <a:rPr lang="en-US" dirty="0"/>
              <a:t>(</a:t>
            </a:r>
            <a:r>
              <a:rPr lang="en-US" dirty="0" err="1"/>
              <a:t>ReleaseUpdateScriptType</a:t>
            </a:r>
            <a:r>
              <a:rPr lang="en-US" dirty="0"/>
              <a:t>::</a:t>
            </a:r>
            <a:r>
              <a:rPr lang="en-US" dirty="0" err="1"/>
              <a:t>StandardScript</a:t>
            </a:r>
            <a:r>
              <a:rPr lang="en-US" dirty="0"/>
              <a:t>),</a:t>
            </a:r>
          </a:p>
          <a:p>
            <a:pPr marL="0" indent="0">
              <a:buNone/>
            </a:pPr>
            <a:r>
              <a:rPr lang="en-US" dirty="0"/>
              <a:t>    </a:t>
            </a:r>
            <a:r>
              <a:rPr lang="en-US" dirty="0" err="1"/>
              <a:t>UpgradeScriptTableAttribute</a:t>
            </a:r>
            <a:r>
              <a:rPr lang="en-US" dirty="0"/>
              <a:t>(</a:t>
            </a:r>
            <a:r>
              <a:rPr lang="en-US" dirty="0" err="1"/>
              <a:t>tableStr</a:t>
            </a:r>
            <a:r>
              <a:rPr lang="en-US" dirty="0"/>
              <a:t>(</a:t>
            </a:r>
            <a:r>
              <a:rPr lang="en-US" dirty="0" err="1"/>
              <a:t>PurchLine</a:t>
            </a:r>
            <a:r>
              <a:rPr lang="en-US" dirty="0"/>
              <a:t>), false, true, true, false)]</a:t>
            </a:r>
          </a:p>
          <a:p>
            <a:pPr marL="0" indent="0">
              <a:buNone/>
            </a:pPr>
            <a:r>
              <a:rPr lang="en-US" dirty="0"/>
              <a:t>    public void </a:t>
            </a:r>
            <a:r>
              <a:rPr lang="en-US" dirty="0" err="1"/>
              <a:t>MoveValuesToforPurchLine</a:t>
            </a:r>
            <a:r>
              <a:rPr lang="en-US" dirty="0"/>
              <a:t>()</a:t>
            </a:r>
          </a:p>
          <a:p>
            <a:pPr marL="0" indent="0">
              <a:buNone/>
            </a:pPr>
            <a:r>
              <a:rPr lang="en-US" dirty="0"/>
              <a:t>    {</a:t>
            </a:r>
          </a:p>
          <a:p>
            <a:pPr marL="0" indent="0">
              <a:buNone/>
            </a:pPr>
            <a:r>
              <a:rPr lang="en-US" dirty="0"/>
              <a:t>        </a:t>
            </a:r>
            <a:r>
              <a:rPr lang="en-US" dirty="0" err="1"/>
              <a:t>PurchLine</a:t>
            </a:r>
            <a:r>
              <a:rPr lang="en-US" dirty="0"/>
              <a:t> </a:t>
            </a:r>
            <a:r>
              <a:rPr lang="en-US" dirty="0" err="1"/>
              <a:t>PurchLine</a:t>
            </a:r>
            <a:r>
              <a:rPr lang="en-US" dirty="0"/>
              <a:t>;</a:t>
            </a:r>
          </a:p>
          <a:p>
            <a:pPr marL="0" indent="0">
              <a:buNone/>
            </a:pPr>
            <a:endParaRPr lang="en-US" dirty="0"/>
          </a:p>
          <a:p>
            <a:pPr marL="0" indent="0">
              <a:buNone/>
            </a:pPr>
            <a:r>
              <a:rPr lang="en-US" dirty="0"/>
              <a:t>        </a:t>
            </a:r>
            <a:r>
              <a:rPr lang="en-US" dirty="0" err="1"/>
              <a:t>PurchLine.skipAosValidation</a:t>
            </a:r>
            <a:r>
              <a:rPr lang="en-US" dirty="0"/>
              <a:t>(true);</a:t>
            </a:r>
          </a:p>
          <a:p>
            <a:pPr marL="0" indent="0">
              <a:buNone/>
            </a:pPr>
            <a:r>
              <a:rPr lang="en-US" dirty="0"/>
              <a:t>        </a:t>
            </a:r>
            <a:r>
              <a:rPr lang="en-US" dirty="0" err="1"/>
              <a:t>PurchLine.skipBusinessEvents</a:t>
            </a:r>
            <a:r>
              <a:rPr lang="en-US" dirty="0"/>
              <a:t>(true);</a:t>
            </a:r>
          </a:p>
          <a:p>
            <a:pPr marL="0" indent="0">
              <a:buNone/>
            </a:pPr>
            <a:r>
              <a:rPr lang="en-US" dirty="0"/>
              <a:t>        </a:t>
            </a:r>
            <a:r>
              <a:rPr lang="en-US" dirty="0" err="1"/>
              <a:t>PurchLine.skipDatabaseLog</a:t>
            </a:r>
            <a:r>
              <a:rPr lang="en-US" dirty="0"/>
              <a:t>(true);</a:t>
            </a:r>
          </a:p>
          <a:p>
            <a:pPr marL="0" indent="0">
              <a:buNone/>
            </a:pPr>
            <a:r>
              <a:rPr lang="en-US" dirty="0"/>
              <a:t>        </a:t>
            </a:r>
            <a:r>
              <a:rPr lang="en-US" dirty="0" err="1"/>
              <a:t>PurchLine.skipDataMethods</a:t>
            </a:r>
            <a:r>
              <a:rPr lang="en-US" dirty="0"/>
              <a:t>(true);</a:t>
            </a:r>
          </a:p>
          <a:p>
            <a:pPr marL="0" indent="0">
              <a:buNone/>
            </a:pPr>
            <a:r>
              <a:rPr lang="en-US" dirty="0"/>
              <a:t>        </a:t>
            </a:r>
            <a:r>
              <a:rPr lang="en-US" dirty="0" err="1"/>
              <a:t>PurchLine.skipEvents</a:t>
            </a:r>
            <a:r>
              <a:rPr lang="en-US" dirty="0"/>
              <a:t>(true);</a:t>
            </a:r>
          </a:p>
          <a:p>
            <a:pPr marL="0" indent="0">
              <a:buNone/>
            </a:pPr>
            <a:endParaRPr lang="en-US" dirty="0"/>
          </a:p>
          <a:p>
            <a:pPr marL="0" indent="0">
              <a:buNone/>
            </a:pPr>
            <a:r>
              <a:rPr lang="en-US" dirty="0"/>
              <a:t>        </a:t>
            </a:r>
            <a:r>
              <a:rPr lang="en-US" dirty="0" err="1"/>
              <a:t>update_recordset</a:t>
            </a:r>
            <a:r>
              <a:rPr lang="en-US" dirty="0"/>
              <a:t> </a:t>
            </a:r>
            <a:r>
              <a:rPr lang="en-US" dirty="0" err="1"/>
              <a:t>PurchLine</a:t>
            </a:r>
            <a:endParaRPr lang="en-US" dirty="0"/>
          </a:p>
          <a:p>
            <a:pPr marL="0" indent="0">
              <a:buNone/>
            </a:pPr>
            <a:r>
              <a:rPr lang="en-US" dirty="0"/>
              <a:t>            setting </a:t>
            </a:r>
            <a:r>
              <a:rPr lang="en-US" dirty="0" err="1"/>
              <a:t>NewSomeId</a:t>
            </a:r>
            <a:r>
              <a:rPr lang="en-US" dirty="0"/>
              <a:t> = </a:t>
            </a:r>
            <a:r>
              <a:rPr lang="en-US" dirty="0" err="1"/>
              <a:t>PurchLine.OldSomeId</a:t>
            </a:r>
            <a:r>
              <a:rPr lang="en-US" dirty="0"/>
              <a:t>;</a:t>
            </a:r>
          </a:p>
          <a:p>
            <a:pPr marL="0" indent="0">
              <a:buNone/>
            </a:pPr>
            <a:r>
              <a:rPr lang="en-US" dirty="0"/>
              <a:t>    }</a:t>
            </a:r>
          </a:p>
        </p:txBody>
      </p:sp>
    </p:spTree>
    <p:extLst>
      <p:ext uri="{BB962C8B-B14F-4D97-AF65-F5344CB8AC3E}">
        <p14:creationId xmlns:p14="http://schemas.microsoft.com/office/powerpoint/2010/main" val="27924710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B60A6-A8CA-42E4-BA1F-A9E49113617B}"/>
              </a:ext>
            </a:extLst>
          </p:cNvPr>
          <p:cNvSpPr>
            <a:spLocks noGrp="1"/>
          </p:cNvSpPr>
          <p:nvPr>
            <p:ph type="title"/>
          </p:nvPr>
        </p:nvSpPr>
        <p:spPr/>
        <p:txBody>
          <a:bodyPr/>
          <a:lstStyle/>
          <a:p>
            <a:r>
              <a:rPr lang="en-US" dirty="0"/>
              <a:t>Empty a Table</a:t>
            </a:r>
          </a:p>
        </p:txBody>
      </p:sp>
      <p:sp>
        <p:nvSpPr>
          <p:cNvPr id="3" name="Content Placeholder 2">
            <a:extLst>
              <a:ext uri="{FF2B5EF4-FFF2-40B4-BE49-F238E27FC236}">
                <a16:creationId xmlns:a16="http://schemas.microsoft.com/office/drawing/2014/main" id="{A73ECD9F-5D37-40B7-AA75-3E29CCDE00AB}"/>
              </a:ext>
            </a:extLst>
          </p:cNvPr>
          <p:cNvSpPr>
            <a:spLocks noGrp="1"/>
          </p:cNvSpPr>
          <p:nvPr>
            <p:ph idx="1"/>
          </p:nvPr>
        </p:nvSpPr>
        <p:spPr/>
        <p:txBody>
          <a:bodyPr>
            <a:normAutofit fontScale="55000" lnSpcReduction="20000"/>
          </a:bodyPr>
          <a:lstStyle/>
          <a:p>
            <a:pPr marL="0" indent="0">
              <a:buNone/>
            </a:pPr>
            <a:r>
              <a:rPr lang="en-US" dirty="0"/>
              <a:t>    [</a:t>
            </a:r>
            <a:r>
              <a:rPr lang="en-US" dirty="0" err="1"/>
              <a:t>UpgradeScriptStageAttribute</a:t>
            </a:r>
            <a:r>
              <a:rPr lang="en-US" dirty="0"/>
              <a:t>(</a:t>
            </a:r>
            <a:r>
              <a:rPr lang="en-US" dirty="0" err="1"/>
              <a:t>ReleaseUpdateScriptStage</a:t>
            </a:r>
            <a:r>
              <a:rPr lang="en-US" dirty="0"/>
              <a:t>::</a:t>
            </a:r>
            <a:r>
              <a:rPr lang="en-US" dirty="0" err="1"/>
              <a:t>PreSyncUpdate</a:t>
            </a:r>
            <a:r>
              <a:rPr lang="en-US" dirty="0"/>
              <a:t>),</a:t>
            </a:r>
          </a:p>
          <a:p>
            <a:pPr marL="0" indent="0">
              <a:buNone/>
            </a:pPr>
            <a:r>
              <a:rPr lang="en-US" dirty="0"/>
              <a:t>    </a:t>
            </a:r>
            <a:r>
              <a:rPr lang="en-US" dirty="0" err="1"/>
              <a:t>UpgradeScriptTypeAttribute</a:t>
            </a:r>
            <a:r>
              <a:rPr lang="en-US" dirty="0"/>
              <a:t>(</a:t>
            </a:r>
            <a:r>
              <a:rPr lang="en-US" dirty="0" err="1"/>
              <a:t>ReleaseUpdateScriptType</a:t>
            </a:r>
            <a:r>
              <a:rPr lang="en-US" dirty="0"/>
              <a:t>::</a:t>
            </a:r>
            <a:r>
              <a:rPr lang="en-US" dirty="0" err="1"/>
              <a:t>SharedScript</a:t>
            </a:r>
            <a:r>
              <a:rPr lang="en-US" dirty="0"/>
              <a:t>),</a:t>
            </a:r>
          </a:p>
          <a:p>
            <a:pPr marL="0" indent="0">
              <a:buNone/>
            </a:pPr>
            <a:r>
              <a:rPr lang="en-US" dirty="0"/>
              <a:t>    </a:t>
            </a:r>
            <a:r>
              <a:rPr lang="en-US" dirty="0" err="1"/>
              <a:t>UpgradeScriptTableAttribute</a:t>
            </a:r>
            <a:r>
              <a:rPr lang="en-US" dirty="0"/>
              <a:t>(</a:t>
            </a:r>
            <a:r>
              <a:rPr lang="en-US" dirty="0" err="1"/>
              <a:t>tableStr</a:t>
            </a:r>
            <a:r>
              <a:rPr lang="en-US" dirty="0"/>
              <a:t>(</a:t>
            </a:r>
            <a:r>
              <a:rPr lang="en-US" dirty="0" err="1"/>
              <a:t>MyTable</a:t>
            </a:r>
            <a:r>
              <a:rPr lang="en-US" dirty="0"/>
              <a:t>), false, false, false, true)]</a:t>
            </a:r>
          </a:p>
          <a:p>
            <a:pPr marL="0" indent="0">
              <a:buNone/>
            </a:pPr>
            <a:r>
              <a:rPr lang="en-US" dirty="0"/>
              <a:t>    public void </a:t>
            </a:r>
            <a:r>
              <a:rPr lang="en-US" dirty="0" err="1"/>
              <a:t>preSyncMyTableClearScript</a:t>
            </a:r>
            <a:r>
              <a:rPr lang="en-US" dirty="0"/>
              <a:t>()</a:t>
            </a:r>
          </a:p>
          <a:p>
            <a:pPr marL="0" indent="0">
              <a:buNone/>
            </a:pPr>
            <a:r>
              <a:rPr lang="en-US" dirty="0"/>
              <a:t>    {</a:t>
            </a:r>
          </a:p>
          <a:p>
            <a:pPr marL="0" indent="0">
              <a:buNone/>
            </a:pPr>
            <a:r>
              <a:rPr lang="en-US" dirty="0"/>
              <a:t>        str </a:t>
            </a:r>
            <a:r>
              <a:rPr lang="en-US" dirty="0" err="1"/>
              <a:t>sqlStatement</a:t>
            </a:r>
            <a:r>
              <a:rPr lang="en-US" dirty="0"/>
              <a:t> = </a:t>
            </a:r>
            <a:r>
              <a:rPr lang="en-US" dirty="0" err="1"/>
              <a:t>strFmt</a:t>
            </a:r>
            <a:r>
              <a:rPr lang="en-US" dirty="0"/>
              <a:t>('delete from %1', </a:t>
            </a:r>
            <a:r>
              <a:rPr lang="en-US" dirty="0" err="1"/>
              <a:t>tableStr</a:t>
            </a:r>
            <a:r>
              <a:rPr lang="en-US" dirty="0"/>
              <a:t>(</a:t>
            </a:r>
            <a:r>
              <a:rPr lang="en-US" dirty="0" err="1"/>
              <a:t>MyTable</a:t>
            </a:r>
            <a:r>
              <a:rPr lang="en-US" dirty="0"/>
              <a:t>));</a:t>
            </a:r>
          </a:p>
          <a:p>
            <a:pPr marL="0" indent="0">
              <a:buNone/>
            </a:pPr>
            <a:endParaRPr lang="en-US" dirty="0"/>
          </a:p>
          <a:p>
            <a:pPr marL="0" indent="0">
              <a:buNone/>
            </a:pPr>
            <a:r>
              <a:rPr lang="en-US" dirty="0"/>
              <a:t>        Connection </a:t>
            </a:r>
            <a:r>
              <a:rPr lang="en-US" dirty="0" err="1"/>
              <a:t>sessionConn</a:t>
            </a:r>
            <a:r>
              <a:rPr lang="en-US" dirty="0"/>
              <a:t> = new Connection();</a:t>
            </a:r>
          </a:p>
          <a:p>
            <a:pPr marL="0" indent="0">
              <a:buNone/>
            </a:pPr>
            <a:r>
              <a:rPr lang="en-US" dirty="0"/>
              <a:t>        Statement </a:t>
            </a:r>
            <a:r>
              <a:rPr lang="en-US" dirty="0" err="1"/>
              <a:t>statement</a:t>
            </a:r>
            <a:r>
              <a:rPr lang="en-US" dirty="0"/>
              <a:t> = </a:t>
            </a:r>
            <a:r>
              <a:rPr lang="en-US" dirty="0" err="1"/>
              <a:t>sessionConn.createStatement</a:t>
            </a:r>
            <a:r>
              <a:rPr lang="en-US" dirty="0"/>
              <a:t>();</a:t>
            </a:r>
          </a:p>
          <a:p>
            <a:pPr marL="0" indent="0">
              <a:buNone/>
            </a:pPr>
            <a:endParaRPr lang="en-US" dirty="0"/>
          </a:p>
          <a:p>
            <a:pPr marL="0" indent="0">
              <a:buNone/>
            </a:pPr>
            <a:r>
              <a:rPr lang="en-US" dirty="0"/>
              <a:t>        new </a:t>
            </a:r>
            <a:r>
              <a:rPr lang="en-US" dirty="0" err="1"/>
              <a:t>SqlStatementExecutePermission</a:t>
            </a:r>
            <a:r>
              <a:rPr lang="en-US" dirty="0"/>
              <a:t>(</a:t>
            </a:r>
            <a:r>
              <a:rPr lang="en-US" dirty="0" err="1"/>
              <a:t>sqlStatement</a:t>
            </a:r>
            <a:r>
              <a:rPr lang="en-US" dirty="0"/>
              <a:t>).assert();</a:t>
            </a:r>
          </a:p>
          <a:p>
            <a:pPr marL="0" indent="0">
              <a:buNone/>
            </a:pPr>
            <a:r>
              <a:rPr lang="en-US" dirty="0"/>
              <a:t>        </a:t>
            </a:r>
            <a:r>
              <a:rPr lang="en-US" dirty="0" err="1"/>
              <a:t>statement.executeUpdate</a:t>
            </a:r>
            <a:r>
              <a:rPr lang="en-US" dirty="0"/>
              <a:t>(</a:t>
            </a:r>
            <a:r>
              <a:rPr lang="en-US" dirty="0" err="1"/>
              <a:t>sqlStatement</a:t>
            </a:r>
            <a:r>
              <a:rPr lang="en-US" dirty="0"/>
              <a:t>);</a:t>
            </a:r>
          </a:p>
          <a:p>
            <a:pPr marL="0" indent="0">
              <a:buNone/>
            </a:pPr>
            <a:r>
              <a:rPr lang="en-US" dirty="0"/>
              <a:t>        </a:t>
            </a:r>
            <a:r>
              <a:rPr lang="en-US" dirty="0" err="1"/>
              <a:t>CodeAccessPermission</a:t>
            </a:r>
            <a:r>
              <a:rPr lang="en-US" dirty="0"/>
              <a:t>::</a:t>
            </a:r>
            <a:r>
              <a:rPr lang="en-US" dirty="0" err="1"/>
              <a:t>revertAssert</a:t>
            </a:r>
            <a:r>
              <a:rPr lang="en-US" dirty="0"/>
              <a:t>();</a:t>
            </a:r>
          </a:p>
          <a:p>
            <a:pPr marL="0" indent="0">
              <a:buNone/>
            </a:pPr>
            <a:r>
              <a:rPr lang="en-US" dirty="0"/>
              <a:t>    }</a:t>
            </a:r>
          </a:p>
        </p:txBody>
      </p:sp>
    </p:spTree>
    <p:extLst>
      <p:ext uri="{BB962C8B-B14F-4D97-AF65-F5344CB8AC3E}">
        <p14:creationId xmlns:p14="http://schemas.microsoft.com/office/powerpoint/2010/main" val="15937691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23B2E-F8BF-45C6-A2EA-7C9155485D86}"/>
              </a:ext>
            </a:extLst>
          </p:cNvPr>
          <p:cNvSpPr>
            <a:spLocks noGrp="1"/>
          </p:cNvSpPr>
          <p:nvPr>
            <p:ph type="title"/>
          </p:nvPr>
        </p:nvSpPr>
        <p:spPr/>
        <p:txBody>
          <a:bodyPr/>
          <a:lstStyle/>
          <a:p>
            <a:r>
              <a:rPr lang="en-US" dirty="0"/>
              <a:t>My Favorite Upgrade Script…</a:t>
            </a:r>
          </a:p>
        </p:txBody>
      </p:sp>
      <p:pic>
        <p:nvPicPr>
          <p:cNvPr id="5" name="Content Placeholder 4">
            <a:extLst>
              <a:ext uri="{FF2B5EF4-FFF2-40B4-BE49-F238E27FC236}">
                <a16:creationId xmlns:a16="http://schemas.microsoft.com/office/drawing/2014/main" id="{257C5962-E965-40EB-97E7-8D07E932AC1C}"/>
              </a:ext>
            </a:extLst>
          </p:cNvPr>
          <p:cNvPicPr>
            <a:picLocks noGrp="1" noChangeAspect="1"/>
          </p:cNvPicPr>
          <p:nvPr>
            <p:ph idx="1"/>
          </p:nvPr>
        </p:nvPicPr>
        <p:blipFill>
          <a:blip r:embed="rId2"/>
          <a:stretch>
            <a:fillRect/>
          </a:stretch>
        </p:blipFill>
        <p:spPr>
          <a:xfrm>
            <a:off x="3663873" y="1825625"/>
            <a:ext cx="4864254" cy="4351338"/>
          </a:xfrm>
        </p:spPr>
      </p:pic>
    </p:spTree>
    <p:extLst>
      <p:ext uri="{BB962C8B-B14F-4D97-AF65-F5344CB8AC3E}">
        <p14:creationId xmlns:p14="http://schemas.microsoft.com/office/powerpoint/2010/main" val="2337379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57C5962-E965-40EB-97E7-8D07E932AC1C}"/>
              </a:ext>
            </a:extLst>
          </p:cNvPr>
          <p:cNvPicPr>
            <a:picLocks noGrp="1" noChangeAspect="1"/>
          </p:cNvPicPr>
          <p:nvPr>
            <p:ph idx="1"/>
          </p:nvPr>
        </p:nvPicPr>
        <p:blipFill>
          <a:blip r:embed="rId2"/>
          <a:stretch>
            <a:fillRect/>
          </a:stretch>
        </p:blipFill>
        <p:spPr>
          <a:xfrm>
            <a:off x="1018095" y="-5132327"/>
            <a:ext cx="11261900" cy="10074378"/>
          </a:xfrm>
        </p:spPr>
      </p:pic>
      <p:sp>
        <p:nvSpPr>
          <p:cNvPr id="4" name="Title 3">
            <a:extLst>
              <a:ext uri="{FF2B5EF4-FFF2-40B4-BE49-F238E27FC236}">
                <a16:creationId xmlns:a16="http://schemas.microsoft.com/office/drawing/2014/main" id="{1E987D5B-A55B-41A5-8B1F-3C662FC021FC}"/>
              </a:ext>
            </a:extLst>
          </p:cNvPr>
          <p:cNvSpPr>
            <a:spLocks noGrp="1"/>
          </p:cNvSpPr>
          <p:nvPr>
            <p:ph type="title"/>
          </p:nvPr>
        </p:nvSpPr>
        <p:spPr/>
        <p:txBody>
          <a:bodyPr/>
          <a:lstStyle/>
          <a:p>
            <a:endParaRPr lang="en-US"/>
          </a:p>
        </p:txBody>
      </p:sp>
      <p:sp>
        <p:nvSpPr>
          <p:cNvPr id="6" name="Rectangle 5">
            <a:extLst>
              <a:ext uri="{FF2B5EF4-FFF2-40B4-BE49-F238E27FC236}">
                <a16:creationId xmlns:a16="http://schemas.microsoft.com/office/drawing/2014/main" id="{D4C6A8BA-C0D8-4353-9E9E-CC553DF46883}"/>
              </a:ext>
            </a:extLst>
          </p:cNvPr>
          <p:cNvSpPr/>
          <p:nvPr/>
        </p:nvSpPr>
        <p:spPr>
          <a:xfrm>
            <a:off x="2328421" y="3429000"/>
            <a:ext cx="5920033" cy="93561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169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23B2E-F8BF-45C6-A2EA-7C9155485D86}"/>
              </a:ext>
            </a:extLst>
          </p:cNvPr>
          <p:cNvSpPr>
            <a:spLocks noGrp="1"/>
          </p:cNvSpPr>
          <p:nvPr>
            <p:ph type="title"/>
          </p:nvPr>
        </p:nvSpPr>
        <p:spPr/>
        <p:txBody>
          <a:bodyPr/>
          <a:lstStyle/>
          <a:p>
            <a:r>
              <a:rPr lang="en-US" dirty="0"/>
              <a:t>My Favorite Upgrade Script…</a:t>
            </a:r>
          </a:p>
        </p:txBody>
      </p:sp>
      <p:pic>
        <p:nvPicPr>
          <p:cNvPr id="5" name="Content Placeholder 4">
            <a:extLst>
              <a:ext uri="{FF2B5EF4-FFF2-40B4-BE49-F238E27FC236}">
                <a16:creationId xmlns:a16="http://schemas.microsoft.com/office/drawing/2014/main" id="{257C5962-E965-40EB-97E7-8D07E932AC1C}"/>
              </a:ext>
            </a:extLst>
          </p:cNvPr>
          <p:cNvPicPr>
            <a:picLocks noGrp="1" noChangeAspect="1"/>
          </p:cNvPicPr>
          <p:nvPr>
            <p:ph idx="1"/>
          </p:nvPr>
        </p:nvPicPr>
        <p:blipFill>
          <a:blip r:embed="rId2"/>
          <a:stretch>
            <a:fillRect/>
          </a:stretch>
        </p:blipFill>
        <p:spPr>
          <a:xfrm>
            <a:off x="3663873" y="1825625"/>
            <a:ext cx="4864254" cy="4351338"/>
          </a:xfrm>
        </p:spPr>
      </p:pic>
    </p:spTree>
    <p:extLst>
      <p:ext uri="{BB962C8B-B14F-4D97-AF65-F5344CB8AC3E}">
        <p14:creationId xmlns:p14="http://schemas.microsoft.com/office/powerpoint/2010/main" val="1332827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BB4F-D439-447F-859C-4822BF1A525D}"/>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1F0B3AC4-F231-45DD-A420-F921D8FEBEFA}"/>
              </a:ext>
            </a:extLst>
          </p:cNvPr>
          <p:cNvSpPr>
            <a:spLocks noGrp="1"/>
          </p:cNvSpPr>
          <p:nvPr>
            <p:ph sz="half" idx="1"/>
          </p:nvPr>
        </p:nvSpPr>
        <p:spPr/>
        <p:txBody>
          <a:bodyPr/>
          <a:lstStyle/>
          <a:p>
            <a:r>
              <a:rPr lang="en-US" dirty="0"/>
              <a:t>Upgrade Process</a:t>
            </a:r>
          </a:p>
          <a:p>
            <a:r>
              <a:rPr lang="en-US" dirty="0"/>
              <a:t>How to Upgrade your data</a:t>
            </a:r>
          </a:p>
          <a:p>
            <a:r>
              <a:rPr lang="en-US" dirty="0"/>
              <a:t>Troubleshooting</a:t>
            </a:r>
          </a:p>
          <a:p>
            <a:r>
              <a:rPr lang="en-US" dirty="0"/>
              <a:t>Writing Upgrade scripts</a:t>
            </a:r>
          </a:p>
          <a:p>
            <a:endParaRPr lang="en-US" dirty="0"/>
          </a:p>
        </p:txBody>
      </p:sp>
      <p:sp>
        <p:nvSpPr>
          <p:cNvPr id="5" name="Footer Placeholder 5">
            <a:extLst>
              <a:ext uri="{FF2B5EF4-FFF2-40B4-BE49-F238E27FC236}">
                <a16:creationId xmlns:a16="http://schemas.microsoft.com/office/drawing/2014/main" id="{F2F6A5DB-FB12-40E2-8450-F2DF9499F037}"/>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9F55E0C-BE09-43A6-864F-3F890BCB4791}"/>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6</a:t>
            </a:fld>
            <a:endParaRPr lang="en-US"/>
          </a:p>
        </p:txBody>
      </p:sp>
      <p:pic>
        <p:nvPicPr>
          <p:cNvPr id="1026" name="Picture 2">
            <a:extLst>
              <a:ext uri="{FF2B5EF4-FFF2-40B4-BE49-F238E27FC236}">
                <a16:creationId xmlns:a16="http://schemas.microsoft.com/office/drawing/2014/main" id="{DB93B853-DBBA-40A4-88C9-928A7CF0A8C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3648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BB4F-D439-447F-859C-4822BF1A525D}"/>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1F0B3AC4-F231-45DD-A420-F921D8FEBEFA}"/>
              </a:ext>
            </a:extLst>
          </p:cNvPr>
          <p:cNvSpPr>
            <a:spLocks noGrp="1"/>
          </p:cNvSpPr>
          <p:nvPr>
            <p:ph sz="half" idx="1"/>
          </p:nvPr>
        </p:nvSpPr>
        <p:spPr/>
        <p:txBody>
          <a:bodyPr/>
          <a:lstStyle/>
          <a:p>
            <a:r>
              <a:rPr lang="en-US" dirty="0"/>
              <a:t>Upgrade Process</a:t>
            </a:r>
          </a:p>
          <a:p>
            <a:r>
              <a:rPr lang="en-US" dirty="0"/>
              <a:t>How to Upgrade your data</a:t>
            </a:r>
          </a:p>
          <a:p>
            <a:r>
              <a:rPr lang="en-US" dirty="0"/>
              <a:t>Troubleshooting</a:t>
            </a:r>
          </a:p>
          <a:p>
            <a:r>
              <a:rPr lang="en-US" dirty="0"/>
              <a:t>How to Re-organize your data</a:t>
            </a:r>
          </a:p>
          <a:p>
            <a:r>
              <a:rPr lang="en-US" dirty="0"/>
              <a:t>Writing Upgrade scripts</a:t>
            </a:r>
          </a:p>
          <a:p>
            <a:endParaRPr lang="en-US" dirty="0"/>
          </a:p>
        </p:txBody>
      </p:sp>
      <p:sp>
        <p:nvSpPr>
          <p:cNvPr id="5" name="Footer Placeholder 5">
            <a:extLst>
              <a:ext uri="{FF2B5EF4-FFF2-40B4-BE49-F238E27FC236}">
                <a16:creationId xmlns:a16="http://schemas.microsoft.com/office/drawing/2014/main" id="{F2F6A5DB-FB12-40E2-8450-F2DF9499F037}"/>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9F55E0C-BE09-43A6-864F-3F890BCB4791}"/>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60</a:t>
            </a:fld>
            <a:endParaRPr lang="en-US"/>
          </a:p>
        </p:txBody>
      </p:sp>
      <p:pic>
        <p:nvPicPr>
          <p:cNvPr id="7170" name="Picture 2">
            <a:extLst>
              <a:ext uri="{FF2B5EF4-FFF2-40B4-BE49-F238E27FC236}">
                <a16:creationId xmlns:a16="http://schemas.microsoft.com/office/drawing/2014/main" id="{18E6D7F3-4FC2-4BC5-836C-AFA47C0FE27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7984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5A4986-382C-4283-AAA0-73B0FFB2A187}"/>
              </a:ext>
            </a:extLst>
          </p:cNvPr>
          <p:cNvSpPr>
            <a:spLocks noGrp="1"/>
          </p:cNvSpPr>
          <p:nvPr>
            <p:ph idx="1"/>
          </p:nvPr>
        </p:nvSpPr>
        <p:spPr>
          <a:xfrm>
            <a:off x="838200" y="301658"/>
            <a:ext cx="10515600" cy="5875305"/>
          </a:xfrm>
        </p:spPr>
        <p:txBody>
          <a:bodyPr>
            <a:normAutofit fontScale="92500" lnSpcReduction="20000"/>
          </a:bodyPr>
          <a:lstStyle/>
          <a:p>
            <a:r>
              <a:rPr lang="en-US" dirty="0"/>
              <a:t>Dynamics 365: Let’s talk Upgrade Rollout Approach (AX 2012 Upgrade Series: Part 6) – Tuesday @ 2:00 </a:t>
            </a:r>
          </a:p>
          <a:p>
            <a:r>
              <a:rPr lang="en-US" dirty="0"/>
              <a:t>Dynamics 365 F&amp;O Licensing, Upgrades, Costs and More (Part 2) – Tuesday @ 3:00</a:t>
            </a:r>
          </a:p>
          <a:p>
            <a:r>
              <a:rPr lang="en-US" dirty="0"/>
              <a:t>Retail and Warehousing: The Biggest Areas for Change in Dynamics 365 F&amp;O (AX 2012 Upgrade Series: Part 3) – Wednesday @ 9:30</a:t>
            </a:r>
          </a:p>
          <a:p>
            <a:r>
              <a:rPr lang="en-US" dirty="0"/>
              <a:t>AX Sucks. Let’s talk Upgrades (AX 2012 Upgrade Series: Part 1)– Wednesday @ 10:30</a:t>
            </a:r>
          </a:p>
          <a:p>
            <a:r>
              <a:rPr lang="en-US" dirty="0"/>
              <a:t>An AX2012 Upgrade Journey - Wednesday @ 11:30</a:t>
            </a:r>
          </a:p>
          <a:p>
            <a:r>
              <a:rPr lang="en-US" dirty="0"/>
              <a:t>Dynamics 365 F&amp;O Business Events From End to Start to End – Wednesday @ 1:40</a:t>
            </a:r>
          </a:p>
          <a:p>
            <a:r>
              <a:rPr lang="en-US" dirty="0"/>
              <a:t>Dynamics 365 F&amp;O Upgrade Tech Talk: Code, Customizations, Extension and Power Platform (AX 2012 Upgrade Series: Part 5) – Thursday @ 10:00</a:t>
            </a:r>
          </a:p>
          <a:p>
            <a:r>
              <a:rPr lang="en-US" dirty="0"/>
              <a:t>How To Get The Most Out of Your Upgrade (AX 2012 Upgrade Series: Part 2) – Thursday @ 1:10</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7466302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2EAFF5-F1A3-46C4-B749-9385231FA531}"/>
              </a:ext>
            </a:extLst>
          </p:cNvPr>
          <p:cNvSpPr>
            <a:spLocks noGrp="1"/>
          </p:cNvSpPr>
          <p:nvPr>
            <p:ph type="title"/>
          </p:nvPr>
        </p:nvSpPr>
        <p:spPr/>
        <p:txBody>
          <a:bodyPr/>
          <a:lstStyle/>
          <a:p>
            <a:r>
              <a:rPr lang="en-US" dirty="0"/>
              <a:t>My Other Presentations</a:t>
            </a:r>
          </a:p>
        </p:txBody>
      </p:sp>
      <p:sp>
        <p:nvSpPr>
          <p:cNvPr id="3" name="Content Placeholder 2">
            <a:extLst>
              <a:ext uri="{FF2B5EF4-FFF2-40B4-BE49-F238E27FC236}">
                <a16:creationId xmlns:a16="http://schemas.microsoft.com/office/drawing/2014/main" id="{AC5A4986-382C-4283-AAA0-73B0FFB2A187}"/>
              </a:ext>
            </a:extLst>
          </p:cNvPr>
          <p:cNvSpPr>
            <a:spLocks noGrp="1"/>
          </p:cNvSpPr>
          <p:nvPr>
            <p:ph idx="1"/>
          </p:nvPr>
        </p:nvSpPr>
        <p:spPr/>
        <p:txBody>
          <a:bodyPr>
            <a:normAutofit/>
          </a:bodyPr>
          <a:lstStyle/>
          <a:p>
            <a:r>
              <a:rPr lang="en-US" dirty="0"/>
              <a:t>Dynamics 365 F&amp;O Business Events From End to Start to End – Wednesday @ 1:40</a:t>
            </a:r>
          </a:p>
          <a:p>
            <a:r>
              <a:rPr lang="pl-PL" dirty="0"/>
              <a:t>Dynamics 365 F&amp;O OData From Zero To Hero</a:t>
            </a:r>
            <a:r>
              <a:rPr lang="en-US" dirty="0"/>
              <a:t> – Thursday @ 9:00</a:t>
            </a:r>
          </a:p>
          <a:p>
            <a:r>
              <a:rPr lang="en-US" dirty="0"/>
              <a:t>F&amp;O Integration Roundup - Thursday @ 11:00</a:t>
            </a:r>
          </a:p>
          <a:p>
            <a:r>
              <a:rPr lang="en-US" dirty="0"/>
              <a:t>X++ Development Tips and Tricks plus D365FO.Tools! – Thursday @ 2:10</a:t>
            </a:r>
          </a:p>
          <a:p>
            <a:pPr marL="0" indent="0">
              <a:buNone/>
            </a:pPr>
            <a:endParaRPr lang="en-US" dirty="0"/>
          </a:p>
        </p:txBody>
      </p:sp>
    </p:spTree>
    <p:extLst>
      <p:ext uri="{BB962C8B-B14F-4D97-AF65-F5344CB8AC3E}">
        <p14:creationId xmlns:p14="http://schemas.microsoft.com/office/powerpoint/2010/main" val="39703171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A32B0-C6AD-4EAD-B2E4-1A850F732A61}"/>
              </a:ext>
            </a:extLst>
          </p:cNvPr>
          <p:cNvSpPr>
            <a:spLocks noGrp="1"/>
          </p:cNvSpPr>
          <p:nvPr>
            <p:ph type="title"/>
          </p:nvPr>
        </p:nvSpPr>
        <p:spPr/>
        <p:txBody>
          <a:bodyPr/>
          <a:lstStyle/>
          <a:p>
            <a:r>
              <a:rPr lang="en-US" dirty="0"/>
              <a:t>Give Away!</a:t>
            </a:r>
          </a:p>
        </p:txBody>
      </p:sp>
      <p:sp>
        <p:nvSpPr>
          <p:cNvPr id="3" name="Content Placeholder 2">
            <a:extLst>
              <a:ext uri="{FF2B5EF4-FFF2-40B4-BE49-F238E27FC236}">
                <a16:creationId xmlns:a16="http://schemas.microsoft.com/office/drawing/2014/main" id="{CD7437A0-36EA-48E1-AF1C-F685A3D4990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35677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BB4F-D439-447F-859C-4822BF1A525D}"/>
              </a:ext>
            </a:extLst>
          </p:cNvPr>
          <p:cNvSpPr>
            <a:spLocks noGrp="1"/>
          </p:cNvSpPr>
          <p:nvPr>
            <p:ph type="title"/>
          </p:nvPr>
        </p:nvSpPr>
        <p:spPr/>
        <p:txBody>
          <a:bodyPr>
            <a:normAutofit/>
          </a:bodyPr>
          <a:lstStyle/>
          <a:p>
            <a:r>
              <a:rPr lang="en-US" sz="6000" dirty="0"/>
              <a:t>Please </a:t>
            </a:r>
            <a:r>
              <a:rPr lang="en-US" sz="6000"/>
              <a:t>visit our </a:t>
            </a:r>
            <a:r>
              <a:rPr lang="en-US" sz="6000" dirty="0"/>
              <a:t>booth</a:t>
            </a:r>
          </a:p>
        </p:txBody>
      </p:sp>
      <p:sp>
        <p:nvSpPr>
          <p:cNvPr id="5" name="Footer Placeholder 5">
            <a:extLst>
              <a:ext uri="{FF2B5EF4-FFF2-40B4-BE49-F238E27FC236}">
                <a16:creationId xmlns:a16="http://schemas.microsoft.com/office/drawing/2014/main" id="{F2F6A5DB-FB12-40E2-8450-F2DF9499F037}"/>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9F55E0C-BE09-43A6-864F-3F890BCB4791}"/>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64</a:t>
            </a:fld>
            <a:endParaRPr lang="en-US"/>
          </a:p>
        </p:txBody>
      </p:sp>
      <p:sp>
        <p:nvSpPr>
          <p:cNvPr id="7" name="Content Placeholder 2">
            <a:extLst>
              <a:ext uri="{FF2B5EF4-FFF2-40B4-BE49-F238E27FC236}">
                <a16:creationId xmlns:a16="http://schemas.microsoft.com/office/drawing/2014/main" id="{153840C5-8ABD-4B8B-9776-D2B220500E0B}"/>
              </a:ext>
            </a:extLst>
          </p:cNvPr>
          <p:cNvSpPr>
            <a:spLocks noGrp="1"/>
          </p:cNvSpPr>
          <p:nvPr>
            <p:ph sz="half" idx="1"/>
          </p:nvPr>
        </p:nvSpPr>
        <p:spPr>
          <a:xfrm>
            <a:off x="838200" y="1499961"/>
            <a:ext cx="8236969" cy="4351338"/>
          </a:xfrm>
        </p:spPr>
        <p:txBody>
          <a:bodyPr>
            <a:normAutofit/>
          </a:bodyPr>
          <a:lstStyle/>
          <a:p>
            <a:r>
              <a:rPr lang="en-US" dirty="0"/>
              <a:t>enVista booth #700</a:t>
            </a:r>
          </a:p>
          <a:p>
            <a:r>
              <a:rPr lang="en-US" dirty="0"/>
              <a:t>Meet with our experts</a:t>
            </a:r>
          </a:p>
          <a:p>
            <a:r>
              <a:rPr lang="en-US" dirty="0"/>
              <a:t>Learn about industry-leading practices</a:t>
            </a:r>
          </a:p>
          <a:p>
            <a:r>
              <a:rPr lang="en-US" dirty="0"/>
              <a:t>Get the most from your Microsoft investments</a:t>
            </a:r>
          </a:p>
          <a:p>
            <a:r>
              <a:rPr lang="en-US" dirty="0"/>
              <a:t>Register to win a YETI™ cooler</a:t>
            </a:r>
            <a:br>
              <a:rPr lang="en-US" dirty="0"/>
            </a:br>
            <a:endParaRPr lang="en-US" dirty="0"/>
          </a:p>
        </p:txBody>
      </p:sp>
      <p:pic>
        <p:nvPicPr>
          <p:cNvPr id="9" name="Picture 8">
            <a:extLst>
              <a:ext uri="{FF2B5EF4-FFF2-40B4-BE49-F238E27FC236}">
                <a16:creationId xmlns:a16="http://schemas.microsoft.com/office/drawing/2014/main" id="{9E4CBA89-2A85-4AD7-86A7-5A77796397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41761" y="4286086"/>
            <a:ext cx="3108477" cy="1358848"/>
          </a:xfrm>
          <a:prstGeom prst="rect">
            <a:avLst/>
          </a:prstGeom>
        </p:spPr>
      </p:pic>
      <p:sp>
        <p:nvSpPr>
          <p:cNvPr id="11" name="TextBox 10">
            <a:extLst>
              <a:ext uri="{FF2B5EF4-FFF2-40B4-BE49-F238E27FC236}">
                <a16:creationId xmlns:a16="http://schemas.microsoft.com/office/drawing/2014/main" id="{8F873D38-DE1F-4C61-97F5-FDF39CE4D86A}"/>
              </a:ext>
            </a:extLst>
          </p:cNvPr>
          <p:cNvSpPr txBox="1"/>
          <p:nvPr/>
        </p:nvSpPr>
        <p:spPr>
          <a:xfrm>
            <a:off x="9697002" y="5394335"/>
            <a:ext cx="1425390" cy="369332"/>
          </a:xfrm>
          <a:prstGeom prst="rect">
            <a:avLst/>
          </a:prstGeom>
          <a:noFill/>
        </p:spPr>
        <p:txBody>
          <a:bodyPr wrap="none" rtlCol="0">
            <a:spAutoFit/>
          </a:bodyPr>
          <a:lstStyle/>
          <a:p>
            <a:r>
              <a:rPr lang="en-US" dirty="0"/>
              <a:t>Hall C Entry</a:t>
            </a:r>
          </a:p>
        </p:txBody>
      </p:sp>
      <p:sp>
        <p:nvSpPr>
          <p:cNvPr id="12" name="Arrow: Up 11">
            <a:extLst>
              <a:ext uri="{FF2B5EF4-FFF2-40B4-BE49-F238E27FC236}">
                <a16:creationId xmlns:a16="http://schemas.microsoft.com/office/drawing/2014/main" id="{D6B9FBDC-CDB9-4785-99D5-50C9D4BD9EC2}"/>
              </a:ext>
            </a:extLst>
          </p:cNvPr>
          <p:cNvSpPr/>
          <p:nvPr/>
        </p:nvSpPr>
        <p:spPr>
          <a:xfrm>
            <a:off x="10140560" y="4556741"/>
            <a:ext cx="484632" cy="681267"/>
          </a:xfrm>
          <a:prstGeom prst="up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F93537E3-49F9-4535-8E59-EE95CFE2BE70}"/>
              </a:ext>
            </a:extLst>
          </p:cNvPr>
          <p:cNvCxnSpPr/>
          <p:nvPr/>
        </p:nvCxnSpPr>
        <p:spPr>
          <a:xfrm>
            <a:off x="8882354" y="4704977"/>
            <a:ext cx="113968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131C3D0-D212-40C1-9791-D15E83B5F037}"/>
              </a:ext>
            </a:extLst>
          </p:cNvPr>
          <p:cNvCxnSpPr/>
          <p:nvPr/>
        </p:nvCxnSpPr>
        <p:spPr>
          <a:xfrm>
            <a:off x="10694575" y="4713068"/>
            <a:ext cx="113968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443C3282-9420-4DA6-A278-64C38E12D7B7}"/>
              </a:ext>
            </a:extLst>
          </p:cNvPr>
          <p:cNvSpPr/>
          <p:nvPr/>
        </p:nvSpPr>
        <p:spPr>
          <a:xfrm>
            <a:off x="10574423" y="3235870"/>
            <a:ext cx="1139681" cy="101997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enVista</a:t>
            </a:r>
          </a:p>
          <a:p>
            <a:pPr algn="ctr"/>
            <a:r>
              <a:rPr lang="en-US" dirty="0"/>
              <a:t>Booth</a:t>
            </a:r>
          </a:p>
        </p:txBody>
      </p:sp>
    </p:spTree>
    <p:extLst>
      <p:ext uri="{BB962C8B-B14F-4D97-AF65-F5344CB8AC3E}">
        <p14:creationId xmlns:p14="http://schemas.microsoft.com/office/powerpoint/2010/main" val="1590523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AB1FC-D74E-48F8-8B13-43203BCFB690}"/>
              </a:ext>
            </a:extLst>
          </p:cNvPr>
          <p:cNvSpPr>
            <a:spLocks noGrp="1"/>
          </p:cNvSpPr>
          <p:nvPr>
            <p:ph type="ctrTitle"/>
          </p:nvPr>
        </p:nvSpPr>
        <p:spPr>
          <a:xfrm>
            <a:off x="1520072" y="1876357"/>
            <a:ext cx="9144000" cy="742102"/>
          </a:xfrm>
        </p:spPr>
        <p:txBody>
          <a:bodyPr>
            <a:normAutofit fontScale="90000"/>
          </a:bodyPr>
          <a:lstStyle/>
          <a:p>
            <a:r>
              <a:rPr lang="en-US" dirty="0"/>
              <a:t>Survey Code</a:t>
            </a:r>
          </a:p>
        </p:txBody>
      </p:sp>
      <p:pic>
        <p:nvPicPr>
          <p:cNvPr id="5" name="Picture 4" descr="Qr code&#10;&#10;Description automatically generated">
            <a:extLst>
              <a:ext uri="{FF2B5EF4-FFF2-40B4-BE49-F238E27FC236}">
                <a16:creationId xmlns:a16="http://schemas.microsoft.com/office/drawing/2014/main" id="{4C744D20-2240-47BB-96E2-D9DDE6DBA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249" y="2945493"/>
            <a:ext cx="2377646" cy="2385267"/>
          </a:xfrm>
          <a:prstGeom prst="rect">
            <a:avLst/>
          </a:prstGeom>
        </p:spPr>
      </p:pic>
    </p:spTree>
    <p:custDataLst>
      <p:tags r:id="rId1"/>
    </p:custDataLst>
    <p:extLst>
      <p:ext uri="{BB962C8B-B14F-4D97-AF65-F5344CB8AC3E}">
        <p14:creationId xmlns:p14="http://schemas.microsoft.com/office/powerpoint/2010/main" val="1275858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E5C7A-F604-4170-939C-F065D019985E}"/>
              </a:ext>
            </a:extLst>
          </p:cNvPr>
          <p:cNvSpPr>
            <a:spLocks noGrp="1"/>
          </p:cNvSpPr>
          <p:nvPr>
            <p:ph type="title"/>
          </p:nvPr>
        </p:nvSpPr>
        <p:spPr/>
        <p:txBody>
          <a:bodyPr/>
          <a:lstStyle/>
          <a:p>
            <a:r>
              <a:rPr lang="en-US" dirty="0"/>
              <a:t>Upgrades – Why do I need this?</a:t>
            </a:r>
          </a:p>
        </p:txBody>
      </p:sp>
      <p:sp>
        <p:nvSpPr>
          <p:cNvPr id="3" name="Text Placeholder 2">
            <a:extLst>
              <a:ext uri="{FF2B5EF4-FFF2-40B4-BE49-F238E27FC236}">
                <a16:creationId xmlns:a16="http://schemas.microsoft.com/office/drawing/2014/main" id="{23385E72-5927-4B31-9AF4-17DFFCE224D3}"/>
              </a:ext>
            </a:extLst>
          </p:cNvPr>
          <p:cNvSpPr>
            <a:spLocks noGrp="1"/>
          </p:cNvSpPr>
          <p:nvPr>
            <p:ph type="body" idx="1"/>
          </p:nvPr>
        </p:nvSpPr>
        <p:spPr>
          <a:xfrm>
            <a:off x="839788" y="1681162"/>
            <a:ext cx="5157787" cy="583065"/>
          </a:xfrm>
        </p:spPr>
        <p:txBody>
          <a:bodyPr/>
          <a:lstStyle/>
          <a:p>
            <a:pPr algn="ctr"/>
            <a:r>
              <a:rPr lang="en-US" dirty="0"/>
              <a:t>AX 2009</a:t>
            </a:r>
          </a:p>
        </p:txBody>
      </p:sp>
      <p:sp>
        <p:nvSpPr>
          <p:cNvPr id="4" name="Content Placeholder 3">
            <a:extLst>
              <a:ext uri="{FF2B5EF4-FFF2-40B4-BE49-F238E27FC236}">
                <a16:creationId xmlns:a16="http://schemas.microsoft.com/office/drawing/2014/main" id="{FDF6E588-9542-4BF4-A651-4421E5C8B304}"/>
              </a:ext>
            </a:extLst>
          </p:cNvPr>
          <p:cNvSpPr>
            <a:spLocks noGrp="1"/>
          </p:cNvSpPr>
          <p:nvPr>
            <p:ph sz="half" idx="2"/>
          </p:nvPr>
        </p:nvSpPr>
        <p:spPr>
          <a:xfrm>
            <a:off x="839788" y="2264229"/>
            <a:ext cx="5157787" cy="3925434"/>
          </a:xfrm>
        </p:spPr>
        <p:txBody>
          <a:bodyPr>
            <a:normAutofit/>
          </a:bodyPr>
          <a:lstStyle/>
          <a:p>
            <a:r>
              <a:rPr lang="en-US" sz="2000" dirty="0"/>
              <a:t>Mainstream support ended October 9, 2018</a:t>
            </a:r>
          </a:p>
          <a:p>
            <a:r>
              <a:rPr lang="en-US" sz="2000" dirty="0"/>
              <a:t>Extended support ends – April 12, 2022</a:t>
            </a:r>
          </a:p>
          <a:p>
            <a:endParaRPr lang="en-US" dirty="0"/>
          </a:p>
        </p:txBody>
      </p:sp>
      <p:sp>
        <p:nvSpPr>
          <p:cNvPr id="5" name="Text Placeholder 4">
            <a:extLst>
              <a:ext uri="{FF2B5EF4-FFF2-40B4-BE49-F238E27FC236}">
                <a16:creationId xmlns:a16="http://schemas.microsoft.com/office/drawing/2014/main" id="{C2B7E43C-C742-42F7-BE5D-1B9D61C1A4A0}"/>
              </a:ext>
            </a:extLst>
          </p:cNvPr>
          <p:cNvSpPr>
            <a:spLocks noGrp="1"/>
          </p:cNvSpPr>
          <p:nvPr>
            <p:ph type="body" sz="quarter" idx="3"/>
          </p:nvPr>
        </p:nvSpPr>
        <p:spPr>
          <a:xfrm>
            <a:off x="6172200" y="1681163"/>
            <a:ext cx="5183188" cy="583066"/>
          </a:xfrm>
        </p:spPr>
        <p:txBody>
          <a:bodyPr/>
          <a:lstStyle/>
          <a:p>
            <a:pPr algn="ctr"/>
            <a:r>
              <a:rPr lang="en-US" dirty="0"/>
              <a:t>AX 2012</a:t>
            </a:r>
          </a:p>
        </p:txBody>
      </p:sp>
      <p:sp>
        <p:nvSpPr>
          <p:cNvPr id="6" name="Content Placeholder 5">
            <a:extLst>
              <a:ext uri="{FF2B5EF4-FFF2-40B4-BE49-F238E27FC236}">
                <a16:creationId xmlns:a16="http://schemas.microsoft.com/office/drawing/2014/main" id="{7BB774B3-26D8-4A75-BFAD-A5FD4E8636DA}"/>
              </a:ext>
            </a:extLst>
          </p:cNvPr>
          <p:cNvSpPr>
            <a:spLocks noGrp="1"/>
          </p:cNvSpPr>
          <p:nvPr>
            <p:ph sz="quarter" idx="4"/>
          </p:nvPr>
        </p:nvSpPr>
        <p:spPr>
          <a:xfrm>
            <a:off x="6172200" y="2264229"/>
            <a:ext cx="5183188" cy="3925434"/>
          </a:xfrm>
        </p:spPr>
        <p:txBody>
          <a:bodyPr>
            <a:normAutofit/>
          </a:bodyPr>
          <a:lstStyle/>
          <a:p>
            <a:r>
              <a:rPr lang="en-US" sz="2000" dirty="0"/>
              <a:t>AX 2012 RTM &amp; R2 – Mainstream support ended Oct 9, 2018</a:t>
            </a:r>
          </a:p>
          <a:p>
            <a:r>
              <a:rPr lang="en-US" sz="2000" dirty="0"/>
              <a:t>AX 2012 RTM &amp; R2 – Extended support ends April 12, 2022</a:t>
            </a:r>
          </a:p>
          <a:p>
            <a:r>
              <a:rPr lang="en-US" sz="2000" dirty="0"/>
              <a:t>AX 2012 R3 – Mainstream support ends </a:t>
            </a:r>
            <a:r>
              <a:rPr lang="en-US" sz="2000" dirty="0">
                <a:highlight>
                  <a:srgbClr val="FFFF00"/>
                </a:highlight>
              </a:rPr>
              <a:t>October 12, 2021 (YESTERDAY)</a:t>
            </a:r>
          </a:p>
          <a:p>
            <a:r>
              <a:rPr lang="en-US" sz="2000" dirty="0"/>
              <a:t>AX 2012 R3 – Extended support ends January 10, 2023</a:t>
            </a:r>
          </a:p>
        </p:txBody>
      </p:sp>
      <p:sp>
        <p:nvSpPr>
          <p:cNvPr id="7" name="TextBox 6">
            <a:extLst>
              <a:ext uri="{FF2B5EF4-FFF2-40B4-BE49-F238E27FC236}">
                <a16:creationId xmlns:a16="http://schemas.microsoft.com/office/drawing/2014/main" id="{E832D215-D9FD-40CD-85E7-EB9E3A659541}"/>
              </a:ext>
            </a:extLst>
          </p:cNvPr>
          <p:cNvSpPr txBox="1"/>
          <p:nvPr/>
        </p:nvSpPr>
        <p:spPr>
          <a:xfrm>
            <a:off x="500743" y="5410200"/>
            <a:ext cx="11255828" cy="646331"/>
          </a:xfrm>
          <a:prstGeom prst="rect">
            <a:avLst/>
          </a:prstGeom>
          <a:noFill/>
        </p:spPr>
        <p:txBody>
          <a:bodyPr wrap="square" rtlCol="0">
            <a:spAutoFit/>
          </a:bodyPr>
          <a:lstStyle/>
          <a:p>
            <a:r>
              <a:rPr lang="en-US" dirty="0">
                <a:hlinkClick r:id="rId3"/>
              </a:rPr>
              <a:t>End of mainstream support for Microsoft Dynamics AX 2009, Dynamics AX 2012, and Dynamics AX 2012 R2 - Finance &amp; Operations | Dynamics 365 | Microsoft Docs</a:t>
            </a:r>
            <a:endParaRPr lang="en-US" dirty="0"/>
          </a:p>
        </p:txBody>
      </p:sp>
      <p:sp>
        <p:nvSpPr>
          <p:cNvPr id="8" name="TextBox 7">
            <a:extLst>
              <a:ext uri="{FF2B5EF4-FFF2-40B4-BE49-F238E27FC236}">
                <a16:creationId xmlns:a16="http://schemas.microsoft.com/office/drawing/2014/main" id="{FEB0BD9E-EE64-4A57-B373-88E9DE55BDD0}"/>
              </a:ext>
            </a:extLst>
          </p:cNvPr>
          <p:cNvSpPr txBox="1"/>
          <p:nvPr/>
        </p:nvSpPr>
        <p:spPr>
          <a:xfrm>
            <a:off x="500743" y="1387922"/>
            <a:ext cx="10851469" cy="369332"/>
          </a:xfrm>
          <a:prstGeom prst="rect">
            <a:avLst/>
          </a:prstGeom>
          <a:noFill/>
        </p:spPr>
        <p:txBody>
          <a:bodyPr wrap="square" rtlCol="0">
            <a:spAutoFit/>
          </a:bodyPr>
          <a:lstStyle/>
          <a:p>
            <a:pPr algn="ctr"/>
            <a:r>
              <a:rPr lang="en-US" dirty="0"/>
              <a:t>Your system is nearing the end of Microsoft support!</a:t>
            </a:r>
          </a:p>
        </p:txBody>
      </p:sp>
      <p:pic>
        <p:nvPicPr>
          <p:cNvPr id="10" name="Graphic 9" descr="Clock with solid fill">
            <a:extLst>
              <a:ext uri="{FF2B5EF4-FFF2-40B4-BE49-F238E27FC236}">
                <a16:creationId xmlns:a16="http://schemas.microsoft.com/office/drawing/2014/main" id="{87C15623-4CDB-46CA-ACA3-FD00295FD5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71624" y="3595574"/>
            <a:ext cx="1436348" cy="1436348"/>
          </a:xfrm>
          <a:prstGeom prst="rect">
            <a:avLst/>
          </a:prstGeom>
        </p:spPr>
      </p:pic>
    </p:spTree>
    <p:custDataLst>
      <p:tags r:id="rId1"/>
    </p:custDataLst>
    <p:extLst>
      <p:ext uri="{BB962C8B-B14F-4D97-AF65-F5344CB8AC3E}">
        <p14:creationId xmlns:p14="http://schemas.microsoft.com/office/powerpoint/2010/main" val="595213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6D270-E1D4-49C8-B9CC-52E81EA43F64}"/>
              </a:ext>
            </a:extLst>
          </p:cNvPr>
          <p:cNvSpPr>
            <a:spLocks noGrp="1"/>
          </p:cNvSpPr>
          <p:nvPr>
            <p:ph type="title"/>
          </p:nvPr>
        </p:nvSpPr>
        <p:spPr/>
        <p:txBody>
          <a:bodyPr/>
          <a:lstStyle/>
          <a:p>
            <a:r>
              <a:rPr lang="en-US" dirty="0"/>
              <a:t>Process - 2009</a:t>
            </a:r>
          </a:p>
        </p:txBody>
      </p:sp>
      <p:sp>
        <p:nvSpPr>
          <p:cNvPr id="4" name="Slide Number Placeholder 6">
            <a:extLst>
              <a:ext uri="{FF2B5EF4-FFF2-40B4-BE49-F238E27FC236}">
                <a16:creationId xmlns:a16="http://schemas.microsoft.com/office/drawing/2014/main" id="{601806D5-126B-42F6-BDC1-93A248C6EE5B}"/>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8</a:t>
            </a:fld>
            <a:endParaRPr lang="en-US"/>
          </a:p>
        </p:txBody>
      </p:sp>
    </p:spTree>
    <p:extLst>
      <p:ext uri="{BB962C8B-B14F-4D97-AF65-F5344CB8AC3E}">
        <p14:creationId xmlns:p14="http://schemas.microsoft.com/office/powerpoint/2010/main" val="2417375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C8DDA2-E260-4246-96D6-5DAD7D651BA4}"/>
              </a:ext>
            </a:extLst>
          </p:cNvPr>
          <p:cNvSpPr>
            <a:spLocks noGrp="1"/>
          </p:cNvSpPr>
          <p:nvPr>
            <p:ph type="title"/>
          </p:nvPr>
        </p:nvSpPr>
        <p:spPr/>
        <p:txBody>
          <a:bodyPr/>
          <a:lstStyle/>
          <a:p>
            <a:r>
              <a:rPr lang="en-US" dirty="0"/>
              <a:t>AX 2009 - Migration</a:t>
            </a:r>
          </a:p>
        </p:txBody>
      </p:sp>
      <p:sp>
        <p:nvSpPr>
          <p:cNvPr id="4" name="Content Placeholder 3">
            <a:extLst>
              <a:ext uri="{FF2B5EF4-FFF2-40B4-BE49-F238E27FC236}">
                <a16:creationId xmlns:a16="http://schemas.microsoft.com/office/drawing/2014/main" id="{FE103C9F-B04A-40F4-9969-4B6CC2A22A95}"/>
              </a:ext>
            </a:extLst>
          </p:cNvPr>
          <p:cNvSpPr>
            <a:spLocks noGrp="1"/>
          </p:cNvSpPr>
          <p:nvPr>
            <p:ph sz="half" idx="1"/>
          </p:nvPr>
        </p:nvSpPr>
        <p:spPr/>
        <p:txBody>
          <a:bodyPr>
            <a:normAutofit fontScale="92500" lnSpcReduction="10000"/>
          </a:bodyPr>
          <a:lstStyle/>
          <a:p>
            <a:pPr marL="285750" indent="-285750">
              <a:buFont typeface="Arial" panose="020B0604020202020204" pitchFamily="34" charset="0"/>
              <a:buChar char="•"/>
            </a:pPr>
            <a:r>
              <a:rPr lang="en-US" dirty="0"/>
              <a:t>Migrate Master Data</a:t>
            </a:r>
          </a:p>
          <a:p>
            <a:pPr marL="285750" indent="-285750">
              <a:buFont typeface="Arial" panose="020B0604020202020204" pitchFamily="34" charset="0"/>
              <a:buChar char="•"/>
            </a:pPr>
            <a:r>
              <a:rPr lang="en-US" dirty="0"/>
              <a:t>Transactions not included</a:t>
            </a:r>
          </a:p>
          <a:p>
            <a:pPr marL="285750" indent="-285750">
              <a:buFont typeface="Arial" panose="020B0604020202020204" pitchFamily="34" charset="0"/>
              <a:buChar char="•"/>
            </a:pPr>
            <a:r>
              <a:rPr lang="en-US" dirty="0"/>
              <a:t>Must install Data Migration Tool (DMT)</a:t>
            </a:r>
          </a:p>
          <a:p>
            <a:pPr marL="742950" lvl="1" indent="-285750">
              <a:buFont typeface="Arial" panose="020B0604020202020204" pitchFamily="34" charset="0"/>
              <a:buChar char="•"/>
            </a:pPr>
            <a:r>
              <a:rPr lang="en-US" dirty="0"/>
              <a:t>Installs DIXF for AX 2009</a:t>
            </a:r>
          </a:p>
          <a:p>
            <a:pPr marL="742950" lvl="1" indent="-285750">
              <a:buFont typeface="Arial" panose="020B0604020202020204" pitchFamily="34" charset="0"/>
              <a:buChar char="•"/>
            </a:pPr>
            <a:r>
              <a:rPr lang="en-US" dirty="0"/>
              <a:t>Currently in private preview</a:t>
            </a:r>
          </a:p>
          <a:p>
            <a:pPr marL="742950" lvl="1" indent="-285750">
              <a:buFont typeface="Arial" panose="020B0604020202020204" pitchFamily="34" charset="0"/>
              <a:buChar char="•"/>
            </a:pPr>
            <a:r>
              <a:rPr lang="en-US" dirty="0"/>
              <a:t>Have to ask MSFT for this</a:t>
            </a:r>
          </a:p>
          <a:p>
            <a:pPr marL="285750" indent="-285750">
              <a:buFont typeface="Arial" panose="020B0604020202020204" pitchFamily="34" charset="0"/>
              <a:buChar char="•"/>
            </a:pPr>
            <a:r>
              <a:rPr lang="en-US" dirty="0"/>
              <a:t>Links</a:t>
            </a:r>
          </a:p>
          <a:p>
            <a:pPr marL="742950" lvl="1" indent="-285750">
              <a:buFont typeface="Arial" panose="020B0604020202020204" pitchFamily="34" charset="0"/>
              <a:buChar char="•"/>
            </a:pPr>
            <a:r>
              <a:rPr lang="en-US" dirty="0">
                <a:hlinkClick r:id="rId2"/>
              </a:rPr>
              <a:t>https://dynamics.microsoft.com/en-us/migration-program/</a:t>
            </a:r>
            <a:endParaRPr lang="en-US" dirty="0"/>
          </a:p>
          <a:p>
            <a:pPr marL="742950" lvl="1" indent="-285750">
              <a:buFont typeface="Arial" panose="020B0604020202020204" pitchFamily="34" charset="0"/>
              <a:buChar char="•"/>
            </a:pPr>
            <a:r>
              <a:rPr lang="en-US" dirty="0">
                <a:hlinkClick r:id="rId3"/>
              </a:rPr>
              <a:t>https://microsoft.qualtrics.com/jfe/form/SV_brOLCioQ7mmeykB</a:t>
            </a:r>
            <a:endParaRPr lang="en-US" dirty="0"/>
          </a:p>
          <a:p>
            <a:endParaRPr lang="en-US" dirty="0"/>
          </a:p>
        </p:txBody>
      </p:sp>
      <p:sp>
        <p:nvSpPr>
          <p:cNvPr id="5" name="Content Placeholder 4">
            <a:extLst>
              <a:ext uri="{FF2B5EF4-FFF2-40B4-BE49-F238E27FC236}">
                <a16:creationId xmlns:a16="http://schemas.microsoft.com/office/drawing/2014/main" id="{3D47135E-3A6D-4505-B90F-6FBF2980756E}"/>
              </a:ext>
            </a:extLst>
          </p:cNvPr>
          <p:cNvSpPr>
            <a:spLocks noGrp="1"/>
          </p:cNvSpPr>
          <p:nvPr>
            <p:ph sz="half" idx="2"/>
          </p:nvPr>
        </p:nvSpPr>
        <p:spPr/>
        <p:txBody>
          <a:bodyPr>
            <a:normAutofit fontScale="92500" lnSpcReduction="10000"/>
          </a:bodyPr>
          <a:lstStyle/>
          <a:p>
            <a:endParaRPr lang="en-US"/>
          </a:p>
        </p:txBody>
      </p:sp>
      <p:pic>
        <p:nvPicPr>
          <p:cNvPr id="6" name="Picture 5" descr="Diagram&#10;&#10;Description automatically generated">
            <a:extLst>
              <a:ext uri="{FF2B5EF4-FFF2-40B4-BE49-F238E27FC236}">
                <a16:creationId xmlns:a16="http://schemas.microsoft.com/office/drawing/2014/main" id="{2EB395C3-F75D-4AB0-83E5-03CF36DAD6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4357" y="376237"/>
            <a:ext cx="3815526" cy="5800725"/>
          </a:xfrm>
          <a:prstGeom prst="rect">
            <a:avLst/>
          </a:prstGeom>
        </p:spPr>
      </p:pic>
    </p:spTree>
    <p:extLst>
      <p:ext uri="{BB962C8B-B14F-4D97-AF65-F5344CB8AC3E}">
        <p14:creationId xmlns:p14="http://schemas.microsoft.com/office/powerpoint/2010/main" val="38182230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2">
      <a:dk1>
        <a:srgbClr val="232832"/>
      </a:dk1>
      <a:lt1>
        <a:srgbClr val="FFFFFF"/>
      </a:lt1>
      <a:dk2>
        <a:srgbClr val="232832"/>
      </a:dk2>
      <a:lt2>
        <a:srgbClr val="FFFFFF"/>
      </a:lt2>
      <a:accent1>
        <a:srgbClr val="7FBE41"/>
      </a:accent1>
      <a:accent2>
        <a:srgbClr val="4141BE"/>
      </a:accent2>
      <a:accent3>
        <a:srgbClr val="8041BE"/>
      </a:accent3>
      <a:accent4>
        <a:srgbClr val="BE41BE"/>
      </a:accent4>
      <a:accent5>
        <a:srgbClr val="7FBE41"/>
      </a:accent5>
      <a:accent6>
        <a:srgbClr val="8041BE"/>
      </a:accent6>
      <a:hlink>
        <a:srgbClr val="7FBE41"/>
      </a:hlink>
      <a:folHlink>
        <a:srgbClr val="BE41BE"/>
      </a:folHlink>
    </a:clrScheme>
    <a:fontScheme name="Summit">
      <a:majorFont>
        <a:latin typeface="Poppins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BA75DAF83DD3048B0119C871633221C" ma:contentTypeVersion="4" ma:contentTypeDescription="Create a new document." ma:contentTypeScope="" ma:versionID="c13cf9f499e509de452691631a922a1f">
  <xsd:schema xmlns:xsd="http://www.w3.org/2001/XMLSchema" xmlns:xs="http://www.w3.org/2001/XMLSchema" xmlns:p="http://schemas.microsoft.com/office/2006/metadata/properties" xmlns:ns2="81f9c791-4e7e-42f3-b110-f2d048dfe1f4" xmlns:ns3="c32e8f56-b4af-4143-8a45-c6aec7ec7059" targetNamespace="http://schemas.microsoft.com/office/2006/metadata/properties" ma:root="true" ma:fieldsID="8a191fef40a281d132f5803dfdeb529b" ns2:_="" ns3:_="">
    <xsd:import namespace="81f9c791-4e7e-42f3-b110-f2d048dfe1f4"/>
    <xsd:import namespace="c32e8f56-b4af-4143-8a45-c6aec7ec705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f9c791-4e7e-42f3-b110-f2d048dfe1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32e8f56-b4af-4143-8a45-c6aec7ec705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AF2D1E-311D-47B0-802B-46BAD980C1B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8B2C51C-8346-4578-82BA-CF345326ED62}">
  <ds:schemaRefs>
    <ds:schemaRef ds:uri="http://schemas.microsoft.com/sharepoint/v3/contenttype/forms"/>
  </ds:schemaRefs>
</ds:datastoreItem>
</file>

<file path=customXml/itemProps3.xml><?xml version="1.0" encoding="utf-8"?>
<ds:datastoreItem xmlns:ds="http://schemas.openxmlformats.org/officeDocument/2006/customXml" ds:itemID="{E7186D1C-7A40-4C47-BD0F-8F0C9A0081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f9c791-4e7e-42f3-b110-f2d048dfe1f4"/>
    <ds:schemaRef ds:uri="c32e8f56-b4af-4143-8a45-c6aec7ec70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1808</TotalTime>
  <Words>5048</Words>
  <Application>Microsoft Office PowerPoint</Application>
  <PresentationFormat>Widescreen</PresentationFormat>
  <Paragraphs>547</Paragraphs>
  <Slides>65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Consolas</vt:lpstr>
      <vt:lpstr>Open Sans</vt:lpstr>
      <vt:lpstr>Poppins</vt:lpstr>
      <vt:lpstr>Titillium Web</vt:lpstr>
      <vt:lpstr>Office Theme</vt:lpstr>
      <vt:lpstr>Dynamics 365 F&amp;O Upgrade Tech Talk: Data</vt:lpstr>
      <vt:lpstr>Synopsis</vt:lpstr>
      <vt:lpstr>Free Stuff</vt:lpstr>
      <vt:lpstr>Nathan Clouse</vt:lpstr>
      <vt:lpstr>Sukrut Parab</vt:lpstr>
      <vt:lpstr>Topics</vt:lpstr>
      <vt:lpstr>Upgrades – Why do I need this?</vt:lpstr>
      <vt:lpstr>Process - 2009</vt:lpstr>
      <vt:lpstr>AX 2009 - Migration</vt:lpstr>
      <vt:lpstr>PowerPoint Presentation</vt:lpstr>
      <vt:lpstr>PowerPoint Presentation</vt:lpstr>
      <vt:lpstr>PowerPoint Presentation</vt:lpstr>
      <vt:lpstr>Process - 2012</vt:lpstr>
      <vt:lpstr>AX 2012 - Migration</vt:lpstr>
      <vt:lpstr>AX 2012 - Upgrade</vt:lpstr>
      <vt:lpstr>Questions</vt:lpstr>
      <vt:lpstr>Diagram Of Options</vt:lpstr>
      <vt:lpstr>PowerPoint Presentation</vt:lpstr>
      <vt:lpstr>PowerPoint Presentation</vt:lpstr>
      <vt:lpstr>Process for Upgrading</vt:lpstr>
      <vt:lpstr>Pre-Execution</vt:lpstr>
      <vt:lpstr>Correcting A Mistake? It’s OK!</vt:lpstr>
      <vt:lpstr>Pre-Execution</vt:lpstr>
      <vt:lpstr>Execution</vt:lpstr>
      <vt:lpstr>Last Step For T1</vt:lpstr>
      <vt:lpstr>Last Step For T2</vt:lpstr>
      <vt:lpstr>PowerPoint Presentation</vt:lpstr>
      <vt:lpstr>PowerPoint Presentation</vt:lpstr>
      <vt:lpstr>PowerPoint Presentation</vt:lpstr>
      <vt:lpstr>Planning</vt:lpstr>
      <vt:lpstr>PowerPoint Presentation</vt:lpstr>
      <vt:lpstr>Explore in T1</vt:lpstr>
      <vt:lpstr>Execution</vt:lpstr>
      <vt:lpstr>PowerPoint Presentation</vt:lpstr>
      <vt:lpstr>Suggestions - DevOps</vt:lpstr>
      <vt:lpstr>PowerPoint Presentation</vt:lpstr>
      <vt:lpstr>Troubleshooting</vt:lpstr>
      <vt:lpstr>Troubleshooting</vt:lpstr>
      <vt:lpstr>Troubleshooting</vt:lpstr>
      <vt:lpstr>Troubleshooting - Updates</vt:lpstr>
      <vt:lpstr>Troubleshooting – Presync Update</vt:lpstr>
      <vt:lpstr>Troubleshooting – PostSync Insert</vt:lpstr>
      <vt:lpstr>Troubleshooting - Delete</vt:lpstr>
      <vt:lpstr>Troubleshooting – SQL Functions</vt:lpstr>
      <vt:lpstr>Logging</vt:lpstr>
      <vt:lpstr>Logging</vt:lpstr>
      <vt:lpstr>Upgrade Scripts Examples</vt:lpstr>
      <vt:lpstr>PowerPoint Presentation</vt:lpstr>
      <vt:lpstr>PowerPoint Presentation</vt:lpstr>
      <vt:lpstr>PowerPoint Presentation</vt:lpstr>
      <vt:lpstr>PowerPoint Presentation</vt:lpstr>
      <vt:lpstr>Removing and Adding a Field</vt:lpstr>
      <vt:lpstr>Renaming a Field</vt:lpstr>
      <vt:lpstr>SQL Based changes</vt:lpstr>
      <vt:lpstr>PowerPoint Presentation</vt:lpstr>
      <vt:lpstr>Empty a Table</vt:lpstr>
      <vt:lpstr>My Favorite Upgrade Script…</vt:lpstr>
      <vt:lpstr>PowerPoint Presentation</vt:lpstr>
      <vt:lpstr>My Favorite Upgrade Script…</vt:lpstr>
      <vt:lpstr>Questions?</vt:lpstr>
      <vt:lpstr>PowerPoint Presentation</vt:lpstr>
      <vt:lpstr>My Other Presentations</vt:lpstr>
      <vt:lpstr>Give Away!</vt:lpstr>
      <vt:lpstr>Please visit our booth</vt:lpstr>
      <vt:lpstr>Survey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Triniti Burton</dc:creator>
  <cp:lastModifiedBy>Nathan Clouse</cp:lastModifiedBy>
  <cp:revision>13</cp:revision>
  <dcterms:created xsi:type="dcterms:W3CDTF">2021-06-02T18:20:35Z</dcterms:created>
  <dcterms:modified xsi:type="dcterms:W3CDTF">2021-10-13T03:53:35Z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0x010100BBA75DAF83DD3048B0119C871633221C</vt:lpwstr>
  </property>
</Properties>
</file>